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8" r:id="rId3"/>
    <p:sldId id="27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3E134-2119-4C9E-8666-953F5B833BA3}" v="108" dt="2023-05-29T22:10:36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45" d="100"/>
          <a:sy n="45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AZILA BINTI YUSOF" userId="96fd7761-398f-488d-8318-6ae6e8abf0bc" providerId="ADAL" clId="{1F33E134-2119-4C9E-8666-953F5B833BA3}"/>
    <pc:docChg chg="undo custSel modSld">
      <pc:chgData name="FARAZILA BINTI YUSOF" userId="96fd7761-398f-488d-8318-6ae6e8abf0bc" providerId="ADAL" clId="{1F33E134-2119-4C9E-8666-953F5B833BA3}" dt="2023-05-29T22:14:38.593" v="695" actId="255"/>
      <pc:docMkLst>
        <pc:docMk/>
      </pc:docMkLst>
      <pc:sldChg chg="modSp mod">
        <pc:chgData name="FARAZILA BINTI YUSOF" userId="96fd7761-398f-488d-8318-6ae6e8abf0bc" providerId="ADAL" clId="{1F33E134-2119-4C9E-8666-953F5B833BA3}" dt="2023-05-29T22:14:38.593" v="695" actId="255"/>
        <pc:sldMkLst>
          <pc:docMk/>
          <pc:sldMk cId="3887506122" sldId="256"/>
        </pc:sldMkLst>
        <pc:spChg chg="mod">
          <ac:chgData name="FARAZILA BINTI YUSOF" userId="96fd7761-398f-488d-8318-6ae6e8abf0bc" providerId="ADAL" clId="{1F33E134-2119-4C9E-8666-953F5B833BA3}" dt="2023-05-29T22:14:38.593" v="695" actId="255"/>
          <ac:spMkLst>
            <pc:docMk/>
            <pc:sldMk cId="3887506122" sldId="256"/>
            <ac:spMk id="2" creationId="{4F68891B-DC40-358C-2B06-024ECD9CEF5C}"/>
          </ac:spMkLst>
        </pc:spChg>
      </pc:sldChg>
      <pc:sldChg chg="modSp mod">
        <pc:chgData name="FARAZILA BINTI YUSOF" userId="96fd7761-398f-488d-8318-6ae6e8abf0bc" providerId="ADAL" clId="{1F33E134-2119-4C9E-8666-953F5B833BA3}" dt="2023-05-29T20:35:03.476" v="7" actId="207"/>
        <pc:sldMkLst>
          <pc:docMk/>
          <pc:sldMk cId="3546223095" sldId="258"/>
        </pc:sldMkLst>
        <pc:spChg chg="mod">
          <ac:chgData name="FARAZILA BINTI YUSOF" userId="96fd7761-398f-488d-8318-6ae6e8abf0bc" providerId="ADAL" clId="{1F33E134-2119-4C9E-8666-953F5B833BA3}" dt="2023-05-29T20:34:38.086" v="3" actId="2711"/>
          <ac:spMkLst>
            <pc:docMk/>
            <pc:sldMk cId="3546223095" sldId="258"/>
            <ac:spMk id="2" creationId="{4041A26A-7E5E-057E-E2CA-FFB2922A8F46}"/>
          </ac:spMkLst>
        </pc:spChg>
        <pc:graphicFrameChg chg="mod modGraphic">
          <ac:chgData name="FARAZILA BINTI YUSOF" userId="96fd7761-398f-488d-8318-6ae6e8abf0bc" providerId="ADAL" clId="{1F33E134-2119-4C9E-8666-953F5B833BA3}" dt="2023-05-29T20:35:03.476" v="7" actId="207"/>
          <ac:graphicFrameMkLst>
            <pc:docMk/>
            <pc:sldMk cId="3546223095" sldId="258"/>
            <ac:graphicFrameMk id="5" creationId="{BA6754DF-80E4-F278-70EB-C4D32314B522}"/>
          </ac:graphicFrameMkLst>
        </pc:graphicFrameChg>
      </pc:sldChg>
      <pc:sldChg chg="addSp modSp mod modAnim">
        <pc:chgData name="FARAZILA BINTI YUSOF" userId="96fd7761-398f-488d-8318-6ae6e8abf0bc" providerId="ADAL" clId="{1F33E134-2119-4C9E-8666-953F5B833BA3}" dt="2023-05-29T20:42:24.945" v="79" actId="1076"/>
        <pc:sldMkLst>
          <pc:docMk/>
          <pc:sldMk cId="2627670901" sldId="259"/>
        </pc:sldMkLst>
        <pc:spChg chg="mod">
          <ac:chgData name="FARAZILA BINTI YUSOF" userId="96fd7761-398f-488d-8318-6ae6e8abf0bc" providerId="ADAL" clId="{1F33E134-2119-4C9E-8666-953F5B833BA3}" dt="2023-05-29T20:39:09.482" v="48" actId="1076"/>
          <ac:spMkLst>
            <pc:docMk/>
            <pc:sldMk cId="2627670901" sldId="259"/>
            <ac:spMk id="2" creationId="{4542EB9B-0571-00F6-A9F4-E26D47D8AC1E}"/>
          </ac:spMkLst>
        </pc:spChg>
        <pc:spChg chg="add mod">
          <ac:chgData name="FARAZILA BINTI YUSOF" userId="96fd7761-398f-488d-8318-6ae6e8abf0bc" providerId="ADAL" clId="{1F33E134-2119-4C9E-8666-953F5B833BA3}" dt="2023-05-29T20:42:24.945" v="79" actId="1076"/>
          <ac:spMkLst>
            <pc:docMk/>
            <pc:sldMk cId="2627670901" sldId="259"/>
            <ac:spMk id="4" creationId="{8D74C647-EDC1-C615-9987-5EFA9B9082E8}"/>
          </ac:spMkLst>
        </pc:spChg>
        <pc:picChg chg="mod">
          <ac:chgData name="FARAZILA BINTI YUSOF" userId="96fd7761-398f-488d-8318-6ae6e8abf0bc" providerId="ADAL" clId="{1F33E134-2119-4C9E-8666-953F5B833BA3}" dt="2023-05-29T20:40:36.704" v="59"/>
          <ac:picMkLst>
            <pc:docMk/>
            <pc:sldMk cId="2627670901" sldId="259"/>
            <ac:picMk id="5" creationId="{560C25D7-CDF0-A910-AB3F-893D38FD348A}"/>
          </ac:picMkLst>
        </pc:picChg>
      </pc:sldChg>
      <pc:sldChg chg="modSp mod">
        <pc:chgData name="FARAZILA BINTI YUSOF" userId="96fd7761-398f-488d-8318-6ae6e8abf0bc" providerId="ADAL" clId="{1F33E134-2119-4C9E-8666-953F5B833BA3}" dt="2023-05-29T21:08:54.846" v="192" actId="20577"/>
        <pc:sldMkLst>
          <pc:docMk/>
          <pc:sldMk cId="31083288" sldId="260"/>
        </pc:sldMkLst>
        <pc:spChg chg="mod">
          <ac:chgData name="FARAZILA BINTI YUSOF" userId="96fd7761-398f-488d-8318-6ae6e8abf0bc" providerId="ADAL" clId="{1F33E134-2119-4C9E-8666-953F5B833BA3}" dt="2023-05-29T20:43:30.398" v="105" actId="2711"/>
          <ac:spMkLst>
            <pc:docMk/>
            <pc:sldMk cId="31083288" sldId="260"/>
            <ac:spMk id="2" creationId="{C3DF82A8-7518-BAF7-70AA-A291D314E309}"/>
          </ac:spMkLst>
        </pc:spChg>
        <pc:spChg chg="mod">
          <ac:chgData name="FARAZILA BINTI YUSOF" userId="96fd7761-398f-488d-8318-6ae6e8abf0bc" providerId="ADAL" clId="{1F33E134-2119-4C9E-8666-953F5B833BA3}" dt="2023-05-29T21:08:54.846" v="192" actId="20577"/>
          <ac:spMkLst>
            <pc:docMk/>
            <pc:sldMk cId="31083288" sldId="260"/>
            <ac:spMk id="3" creationId="{AC30487D-4971-CBD1-7BB4-557444A06859}"/>
          </ac:spMkLst>
        </pc:spChg>
      </pc:sldChg>
      <pc:sldChg chg="modSp mod">
        <pc:chgData name="FARAZILA BINTI YUSOF" userId="96fd7761-398f-488d-8318-6ae6e8abf0bc" providerId="ADAL" clId="{1F33E134-2119-4C9E-8666-953F5B833BA3}" dt="2023-05-29T21:05:04.285" v="165" actId="1076"/>
        <pc:sldMkLst>
          <pc:docMk/>
          <pc:sldMk cId="1500905013" sldId="261"/>
        </pc:sldMkLst>
        <pc:spChg chg="mod">
          <ac:chgData name="FARAZILA BINTI YUSOF" userId="96fd7761-398f-488d-8318-6ae6e8abf0bc" providerId="ADAL" clId="{1F33E134-2119-4C9E-8666-953F5B833BA3}" dt="2023-05-29T21:05:04.285" v="165" actId="1076"/>
          <ac:spMkLst>
            <pc:docMk/>
            <pc:sldMk cId="1500905013" sldId="261"/>
            <ac:spMk id="2" creationId="{7A497856-9CD1-6F3F-9C59-21D26AEF1E3A}"/>
          </ac:spMkLst>
        </pc:spChg>
        <pc:picChg chg="mod">
          <ac:chgData name="FARAZILA BINTI YUSOF" userId="96fd7761-398f-488d-8318-6ae6e8abf0bc" providerId="ADAL" clId="{1F33E134-2119-4C9E-8666-953F5B833BA3}" dt="2023-05-29T21:05:00.772" v="164" actId="1076"/>
          <ac:picMkLst>
            <pc:docMk/>
            <pc:sldMk cId="1500905013" sldId="261"/>
            <ac:picMk id="5" creationId="{F0FD8955-B5A2-70AC-0E38-840DB9B8E4F6}"/>
          </ac:picMkLst>
        </pc:picChg>
      </pc:sldChg>
      <pc:sldChg chg="delSp modSp mod">
        <pc:chgData name="FARAZILA BINTI YUSOF" userId="96fd7761-398f-488d-8318-6ae6e8abf0bc" providerId="ADAL" clId="{1F33E134-2119-4C9E-8666-953F5B833BA3}" dt="2023-05-29T21:21:58.462" v="228" actId="478"/>
        <pc:sldMkLst>
          <pc:docMk/>
          <pc:sldMk cId="4143860643" sldId="262"/>
        </pc:sldMkLst>
        <pc:spChg chg="mod">
          <ac:chgData name="FARAZILA BINTI YUSOF" userId="96fd7761-398f-488d-8318-6ae6e8abf0bc" providerId="ADAL" clId="{1F33E134-2119-4C9E-8666-953F5B833BA3}" dt="2023-05-29T21:21:38.324" v="224" actId="2711"/>
          <ac:spMkLst>
            <pc:docMk/>
            <pc:sldMk cId="4143860643" sldId="262"/>
            <ac:spMk id="2" creationId="{BAAF1445-67A8-F699-15C4-D9A70A5F7828}"/>
          </ac:spMkLst>
        </pc:spChg>
        <pc:spChg chg="del">
          <ac:chgData name="FARAZILA BINTI YUSOF" userId="96fd7761-398f-488d-8318-6ae6e8abf0bc" providerId="ADAL" clId="{1F33E134-2119-4C9E-8666-953F5B833BA3}" dt="2023-05-29T21:21:58.462" v="228" actId="478"/>
          <ac:spMkLst>
            <pc:docMk/>
            <pc:sldMk cId="4143860643" sldId="262"/>
            <ac:spMk id="6" creationId="{F1BAEBF9-ED22-D188-3E76-061D49A9B4BE}"/>
          </ac:spMkLst>
        </pc:spChg>
        <pc:picChg chg="mod">
          <ac:chgData name="FARAZILA BINTI YUSOF" userId="96fd7761-398f-488d-8318-6ae6e8abf0bc" providerId="ADAL" clId="{1F33E134-2119-4C9E-8666-953F5B833BA3}" dt="2023-05-29T21:20:26.768" v="211" actId="1076"/>
          <ac:picMkLst>
            <pc:docMk/>
            <pc:sldMk cId="4143860643" sldId="262"/>
            <ac:picMk id="4" creationId="{D15462D1-6CFD-2855-1E0B-32E7EFBF0902}"/>
          </ac:picMkLst>
        </pc:picChg>
      </pc:sldChg>
      <pc:sldChg chg="addSp delSp modSp mod">
        <pc:chgData name="FARAZILA BINTI YUSOF" userId="96fd7761-398f-488d-8318-6ae6e8abf0bc" providerId="ADAL" clId="{1F33E134-2119-4C9E-8666-953F5B833BA3}" dt="2023-05-29T21:28:51.023" v="275" actId="478"/>
        <pc:sldMkLst>
          <pc:docMk/>
          <pc:sldMk cId="1789355441" sldId="263"/>
        </pc:sldMkLst>
        <pc:spChg chg="mod">
          <ac:chgData name="FARAZILA BINTI YUSOF" userId="96fd7761-398f-488d-8318-6ae6e8abf0bc" providerId="ADAL" clId="{1F33E134-2119-4C9E-8666-953F5B833BA3}" dt="2023-05-29T21:25:46.506" v="262" actId="1076"/>
          <ac:spMkLst>
            <pc:docMk/>
            <pc:sldMk cId="1789355441" sldId="263"/>
            <ac:spMk id="2" creationId="{EF58FC73-A59D-C42F-493F-9C24F3C59799}"/>
          </ac:spMkLst>
        </pc:spChg>
        <pc:spChg chg="del mod">
          <ac:chgData name="FARAZILA BINTI YUSOF" userId="96fd7761-398f-488d-8318-6ae6e8abf0bc" providerId="ADAL" clId="{1F33E134-2119-4C9E-8666-953F5B833BA3}" dt="2023-05-29T21:28:51.023" v="275" actId="478"/>
          <ac:spMkLst>
            <pc:docMk/>
            <pc:sldMk cId="1789355441" sldId="263"/>
            <ac:spMk id="3" creationId="{CF897E53-E989-D626-CA95-D97EC50968E4}"/>
          </ac:spMkLst>
        </pc:spChg>
        <pc:spChg chg="del">
          <ac:chgData name="FARAZILA BINTI YUSOF" userId="96fd7761-398f-488d-8318-6ae6e8abf0bc" providerId="ADAL" clId="{1F33E134-2119-4C9E-8666-953F5B833BA3}" dt="2023-05-29T21:21:53.555" v="227" actId="478"/>
          <ac:spMkLst>
            <pc:docMk/>
            <pc:sldMk cId="1789355441" sldId="263"/>
            <ac:spMk id="6" creationId="{E93AB105-D7C4-7C30-3EC7-C7C3ABD0F551}"/>
          </ac:spMkLst>
        </pc:spChg>
        <pc:spChg chg="add mod">
          <ac:chgData name="FARAZILA BINTI YUSOF" userId="96fd7761-398f-488d-8318-6ae6e8abf0bc" providerId="ADAL" clId="{1F33E134-2119-4C9E-8666-953F5B833BA3}" dt="2023-05-29T21:28:51.023" v="275" actId="478"/>
          <ac:spMkLst>
            <pc:docMk/>
            <pc:sldMk cId="1789355441" sldId="263"/>
            <ac:spMk id="9" creationId="{5A913639-F0F5-92B9-7A84-B0679E54C18A}"/>
          </ac:spMkLst>
        </pc:spChg>
        <pc:picChg chg="del mod">
          <ac:chgData name="FARAZILA BINTI YUSOF" userId="96fd7761-398f-488d-8318-6ae6e8abf0bc" providerId="ADAL" clId="{1F33E134-2119-4C9E-8666-953F5B833BA3}" dt="2023-05-29T21:25:22.201" v="239" actId="478"/>
          <ac:picMkLst>
            <pc:docMk/>
            <pc:sldMk cId="1789355441" sldId="263"/>
            <ac:picMk id="4" creationId="{52F3DDEA-4F1F-EB16-43B5-0A40C136E79F}"/>
          </ac:picMkLst>
        </pc:picChg>
        <pc:picChg chg="add mod modCrop">
          <ac:chgData name="FARAZILA BINTI YUSOF" userId="96fd7761-398f-488d-8318-6ae6e8abf0bc" providerId="ADAL" clId="{1F33E134-2119-4C9E-8666-953F5B833BA3}" dt="2023-05-29T21:28:41.546" v="274" actId="1076"/>
          <ac:picMkLst>
            <pc:docMk/>
            <pc:sldMk cId="1789355441" sldId="263"/>
            <ac:picMk id="7" creationId="{73C2DD9B-662B-2682-386A-CFFA37380A0D}"/>
          </ac:picMkLst>
        </pc:picChg>
      </pc:sldChg>
      <pc:sldChg chg="addSp delSp modSp mod">
        <pc:chgData name="FARAZILA BINTI YUSOF" userId="96fd7761-398f-488d-8318-6ae6e8abf0bc" providerId="ADAL" clId="{1F33E134-2119-4C9E-8666-953F5B833BA3}" dt="2023-05-29T21:39:00.849" v="344" actId="14100"/>
        <pc:sldMkLst>
          <pc:docMk/>
          <pc:sldMk cId="1968330353" sldId="264"/>
        </pc:sldMkLst>
        <pc:spChg chg="mod">
          <ac:chgData name="FARAZILA BINTI YUSOF" userId="96fd7761-398f-488d-8318-6ae6e8abf0bc" providerId="ADAL" clId="{1F33E134-2119-4C9E-8666-953F5B833BA3}" dt="2023-05-29T21:29:13.418" v="279" actId="14100"/>
          <ac:spMkLst>
            <pc:docMk/>
            <pc:sldMk cId="1968330353" sldId="264"/>
            <ac:spMk id="2" creationId="{FA2A818B-ADB4-AA53-6878-EAA49C75BA8D}"/>
          </ac:spMkLst>
        </pc:spChg>
        <pc:spChg chg="add mod">
          <ac:chgData name="FARAZILA BINTI YUSOF" userId="96fd7761-398f-488d-8318-6ae6e8abf0bc" providerId="ADAL" clId="{1F33E134-2119-4C9E-8666-953F5B833BA3}" dt="2023-05-29T21:36:41.234" v="307"/>
          <ac:spMkLst>
            <pc:docMk/>
            <pc:sldMk cId="1968330353" sldId="264"/>
            <ac:spMk id="4" creationId="{56F929C7-B96E-E135-FB87-3BA16A82E5A1}"/>
          </ac:spMkLst>
        </pc:spChg>
        <pc:spChg chg="add mod">
          <ac:chgData name="FARAZILA BINTI YUSOF" userId="96fd7761-398f-488d-8318-6ae6e8abf0bc" providerId="ADAL" clId="{1F33E134-2119-4C9E-8666-953F5B833BA3}" dt="2023-05-29T21:38:39.034" v="336" actId="1076"/>
          <ac:spMkLst>
            <pc:docMk/>
            <pc:sldMk cId="1968330353" sldId="264"/>
            <ac:spMk id="6" creationId="{38E14AC7-AD58-4D36-FB78-F788ED259DD4}"/>
          </ac:spMkLst>
        </pc:spChg>
        <pc:spChg chg="add mod">
          <ac:chgData name="FARAZILA BINTI YUSOF" userId="96fd7761-398f-488d-8318-6ae6e8abf0bc" providerId="ADAL" clId="{1F33E134-2119-4C9E-8666-953F5B833BA3}" dt="2023-05-29T21:36:52.531" v="310"/>
          <ac:spMkLst>
            <pc:docMk/>
            <pc:sldMk cId="1968330353" sldId="264"/>
            <ac:spMk id="8" creationId="{6620E571-F755-729C-1FEB-A217D12F18F4}"/>
          </ac:spMkLst>
        </pc:spChg>
        <pc:spChg chg="add mod">
          <ac:chgData name="FARAZILA BINTI YUSOF" userId="96fd7761-398f-488d-8318-6ae6e8abf0bc" providerId="ADAL" clId="{1F33E134-2119-4C9E-8666-953F5B833BA3}" dt="2023-05-29T21:39:00.849" v="344" actId="14100"/>
          <ac:spMkLst>
            <pc:docMk/>
            <pc:sldMk cId="1968330353" sldId="264"/>
            <ac:spMk id="10" creationId="{464EB741-57F0-4C3F-BE9F-9BF93BEAB57B}"/>
          </ac:spMkLst>
        </pc:spChg>
        <pc:spChg chg="add mod">
          <ac:chgData name="FARAZILA BINTI YUSOF" userId="96fd7761-398f-488d-8318-6ae6e8abf0bc" providerId="ADAL" clId="{1F33E134-2119-4C9E-8666-953F5B833BA3}" dt="2023-05-29T21:37:04.479" v="313"/>
          <ac:spMkLst>
            <pc:docMk/>
            <pc:sldMk cId="1968330353" sldId="264"/>
            <ac:spMk id="14" creationId="{40C8B84F-9ACD-5760-99D1-8DCFFF734C2F}"/>
          </ac:spMkLst>
        </pc:spChg>
        <pc:spChg chg="add mod">
          <ac:chgData name="FARAZILA BINTI YUSOF" userId="96fd7761-398f-488d-8318-6ae6e8abf0bc" providerId="ADAL" clId="{1F33E134-2119-4C9E-8666-953F5B833BA3}" dt="2023-05-29T21:38:07.919" v="331" actId="207"/>
          <ac:spMkLst>
            <pc:docMk/>
            <pc:sldMk cId="1968330353" sldId="264"/>
            <ac:spMk id="15" creationId="{7B3EA616-1352-2C5B-E064-77B04050216B}"/>
          </ac:spMkLst>
        </pc:spChg>
        <pc:spChg chg="add del mod">
          <ac:chgData name="FARAZILA BINTI YUSOF" userId="96fd7761-398f-488d-8318-6ae6e8abf0bc" providerId="ADAL" clId="{1F33E134-2119-4C9E-8666-953F5B833BA3}" dt="2023-05-29T21:37:12.059" v="315" actId="478"/>
          <ac:spMkLst>
            <pc:docMk/>
            <pc:sldMk cId="1968330353" sldId="264"/>
            <ac:spMk id="17" creationId="{FC4B60AA-1151-5817-CD5F-C222AB677386}"/>
          </ac:spMkLst>
        </pc:spChg>
        <pc:grpChg chg="add mod">
          <ac:chgData name="FARAZILA BINTI YUSOF" userId="96fd7761-398f-488d-8318-6ae6e8abf0bc" providerId="ADAL" clId="{1F33E134-2119-4C9E-8666-953F5B833BA3}" dt="2023-05-29T21:36:45.930" v="308" actId="1076"/>
          <ac:grpSpMkLst>
            <pc:docMk/>
            <pc:sldMk cId="1968330353" sldId="264"/>
            <ac:grpSpMk id="3" creationId="{C9CB58A2-0774-A4A1-0A1E-98F827934B3C}"/>
          </ac:grpSpMkLst>
        </pc:grpChg>
        <pc:grpChg chg="add mod">
          <ac:chgData name="FARAZILA BINTI YUSOF" userId="96fd7761-398f-488d-8318-6ae6e8abf0bc" providerId="ADAL" clId="{1F33E134-2119-4C9E-8666-953F5B833BA3}" dt="2023-05-29T21:36:56.656" v="311" actId="1076"/>
          <ac:grpSpMkLst>
            <pc:docMk/>
            <pc:sldMk cId="1968330353" sldId="264"/>
            <ac:grpSpMk id="7" creationId="{C1FB3ADB-9A42-8913-7D8C-32FB46E7D544}"/>
          </ac:grpSpMkLst>
        </pc:grpChg>
        <pc:grpChg chg="add mod">
          <ac:chgData name="FARAZILA BINTI YUSOF" userId="96fd7761-398f-488d-8318-6ae6e8abf0bc" providerId="ADAL" clId="{1F33E134-2119-4C9E-8666-953F5B833BA3}" dt="2023-05-29T21:37:21.473" v="319" actId="14100"/>
          <ac:grpSpMkLst>
            <pc:docMk/>
            <pc:sldMk cId="1968330353" sldId="264"/>
            <ac:grpSpMk id="12" creationId="{F9F537CB-8F5E-1D17-D233-26A127E22B3B}"/>
          </ac:grpSpMkLst>
        </pc:grpChg>
        <pc:graphicFrameChg chg="del mod">
          <ac:chgData name="FARAZILA BINTI YUSOF" userId="96fd7761-398f-488d-8318-6ae6e8abf0bc" providerId="ADAL" clId="{1F33E134-2119-4C9E-8666-953F5B833BA3}" dt="2023-05-29T21:37:09.186" v="314" actId="478"/>
          <ac:graphicFrameMkLst>
            <pc:docMk/>
            <pc:sldMk cId="1968330353" sldId="264"/>
            <ac:graphicFrameMk id="5" creationId="{5847FA3F-2093-3521-A86C-CF8A88FA3BE8}"/>
          </ac:graphicFrameMkLst>
        </pc:graphicFrameChg>
        <pc:picChg chg="add mod">
          <ac:chgData name="FARAZILA BINTI YUSOF" userId="96fd7761-398f-488d-8318-6ae6e8abf0bc" providerId="ADAL" clId="{1F33E134-2119-4C9E-8666-953F5B833BA3}" dt="2023-05-29T21:37:51.439" v="326" actId="1076"/>
          <ac:picMkLst>
            <pc:docMk/>
            <pc:sldMk cId="1968330353" sldId="264"/>
            <ac:picMk id="1026" creationId="{1B953F33-40F3-0074-BE0C-9F4A2F25E2ED}"/>
          </ac:picMkLst>
        </pc:picChg>
        <pc:picChg chg="add del">
          <ac:chgData name="FARAZILA BINTI YUSOF" userId="96fd7761-398f-488d-8318-6ae6e8abf0bc" providerId="ADAL" clId="{1F33E134-2119-4C9E-8666-953F5B833BA3}" dt="2023-05-29T21:33:07.885" v="290" actId="478"/>
          <ac:picMkLst>
            <pc:docMk/>
            <pc:sldMk cId="1968330353" sldId="264"/>
            <ac:picMk id="1028" creationId="{E6B1227E-3FA2-AAE9-69B4-B42A537AF68C}"/>
          </ac:picMkLst>
        </pc:picChg>
        <pc:picChg chg="add mod">
          <ac:chgData name="FARAZILA BINTI YUSOF" userId="96fd7761-398f-488d-8318-6ae6e8abf0bc" providerId="ADAL" clId="{1F33E134-2119-4C9E-8666-953F5B833BA3}" dt="2023-05-29T21:37:56.467" v="327" actId="1076"/>
          <ac:picMkLst>
            <pc:docMk/>
            <pc:sldMk cId="1968330353" sldId="264"/>
            <ac:picMk id="1030" creationId="{03830662-B485-6432-98DE-1EC83FF2F9C1}"/>
          </ac:picMkLst>
        </pc:picChg>
      </pc:sldChg>
      <pc:sldChg chg="modSp mod">
        <pc:chgData name="FARAZILA BINTI YUSOF" userId="96fd7761-398f-488d-8318-6ae6e8abf0bc" providerId="ADAL" clId="{1F33E134-2119-4C9E-8666-953F5B833BA3}" dt="2023-05-29T22:14:17.850" v="694" actId="1076"/>
        <pc:sldMkLst>
          <pc:docMk/>
          <pc:sldMk cId="3161110134" sldId="265"/>
        </pc:sldMkLst>
        <pc:spChg chg="mod">
          <ac:chgData name="FARAZILA BINTI YUSOF" userId="96fd7761-398f-488d-8318-6ae6e8abf0bc" providerId="ADAL" clId="{1F33E134-2119-4C9E-8666-953F5B833BA3}" dt="2023-05-29T22:14:17.850" v="694" actId="1076"/>
          <ac:spMkLst>
            <pc:docMk/>
            <pc:sldMk cId="3161110134" sldId="265"/>
            <ac:spMk id="2" creationId="{0A000AF1-D290-7DF2-D035-5D12A1E973CF}"/>
          </ac:spMkLst>
        </pc:spChg>
      </pc:sldChg>
      <pc:sldChg chg="modSp mod">
        <pc:chgData name="FARAZILA BINTI YUSOF" userId="96fd7761-398f-488d-8318-6ae6e8abf0bc" providerId="ADAL" clId="{1F33E134-2119-4C9E-8666-953F5B833BA3}" dt="2023-05-29T21:46:08.620" v="421" actId="20577"/>
        <pc:sldMkLst>
          <pc:docMk/>
          <pc:sldMk cId="1307497703" sldId="266"/>
        </pc:sldMkLst>
        <pc:spChg chg="mod">
          <ac:chgData name="FARAZILA BINTI YUSOF" userId="96fd7761-398f-488d-8318-6ae6e8abf0bc" providerId="ADAL" clId="{1F33E134-2119-4C9E-8666-953F5B833BA3}" dt="2023-05-29T21:45:59.859" v="418" actId="2711"/>
          <ac:spMkLst>
            <pc:docMk/>
            <pc:sldMk cId="1307497703" sldId="266"/>
            <ac:spMk id="2" creationId="{6AE3E560-18FE-174C-C2A5-F0A1AD5FFF01}"/>
          </ac:spMkLst>
        </pc:spChg>
        <pc:spChg chg="mod">
          <ac:chgData name="FARAZILA BINTI YUSOF" userId="96fd7761-398f-488d-8318-6ae6e8abf0bc" providerId="ADAL" clId="{1F33E134-2119-4C9E-8666-953F5B833BA3}" dt="2023-05-29T21:46:08.620" v="421" actId="20577"/>
          <ac:spMkLst>
            <pc:docMk/>
            <pc:sldMk cId="1307497703" sldId="266"/>
            <ac:spMk id="3" creationId="{556794F3-6950-70D9-BFAD-F0DCD5480D77}"/>
          </ac:spMkLst>
        </pc:spChg>
      </pc:sldChg>
      <pc:sldChg chg="addSp delSp modSp mod">
        <pc:chgData name="FARAZILA BINTI YUSOF" userId="96fd7761-398f-488d-8318-6ae6e8abf0bc" providerId="ADAL" clId="{1F33E134-2119-4C9E-8666-953F5B833BA3}" dt="2023-05-29T21:45:48.337" v="417" actId="255"/>
        <pc:sldMkLst>
          <pc:docMk/>
          <pc:sldMk cId="4277680339" sldId="267"/>
        </pc:sldMkLst>
        <pc:spChg chg="mod">
          <ac:chgData name="FARAZILA BINTI YUSOF" userId="96fd7761-398f-488d-8318-6ae6e8abf0bc" providerId="ADAL" clId="{1F33E134-2119-4C9E-8666-953F5B833BA3}" dt="2023-05-29T21:45:26.175" v="411" actId="1076"/>
          <ac:spMkLst>
            <pc:docMk/>
            <pc:sldMk cId="4277680339" sldId="267"/>
            <ac:spMk id="2" creationId="{A98905FE-E0CF-7B7B-293E-AB4CC88251C3}"/>
          </ac:spMkLst>
        </pc:spChg>
        <pc:spChg chg="add mod topLvl">
          <ac:chgData name="FARAZILA BINTI YUSOF" userId="96fd7761-398f-488d-8318-6ae6e8abf0bc" providerId="ADAL" clId="{1F33E134-2119-4C9E-8666-953F5B833BA3}" dt="2023-05-29T21:41:09.665" v="367" actId="478"/>
          <ac:spMkLst>
            <pc:docMk/>
            <pc:sldMk cId="4277680339" sldId="267"/>
            <ac:spMk id="4" creationId="{BEC37E97-FF95-85DA-74F6-8CE15436E642}"/>
          </ac:spMkLst>
        </pc:spChg>
        <pc:spChg chg="add del mod topLvl">
          <ac:chgData name="FARAZILA BINTI YUSOF" userId="96fd7761-398f-488d-8318-6ae6e8abf0bc" providerId="ADAL" clId="{1F33E134-2119-4C9E-8666-953F5B833BA3}" dt="2023-05-29T21:45:48.337" v="417" actId="255"/>
          <ac:spMkLst>
            <pc:docMk/>
            <pc:sldMk cId="4277680339" sldId="267"/>
            <ac:spMk id="6" creationId="{735E4E8A-4032-9FD9-11B2-CD553563A73A}"/>
          </ac:spMkLst>
        </pc:spChg>
        <pc:spChg chg="add mod topLvl">
          <ac:chgData name="FARAZILA BINTI YUSOF" userId="96fd7761-398f-488d-8318-6ae6e8abf0bc" providerId="ADAL" clId="{1F33E134-2119-4C9E-8666-953F5B833BA3}" dt="2023-05-29T21:41:54.400" v="380" actId="21"/>
          <ac:spMkLst>
            <pc:docMk/>
            <pc:sldMk cId="4277680339" sldId="267"/>
            <ac:spMk id="8" creationId="{F4F5FA9B-B288-F020-FC0A-044486CB5F76}"/>
          </ac:spMkLst>
        </pc:spChg>
        <pc:spChg chg="add del mod topLvl">
          <ac:chgData name="FARAZILA BINTI YUSOF" userId="96fd7761-398f-488d-8318-6ae6e8abf0bc" providerId="ADAL" clId="{1F33E134-2119-4C9E-8666-953F5B833BA3}" dt="2023-05-29T21:41:54.400" v="380" actId="21"/>
          <ac:spMkLst>
            <pc:docMk/>
            <pc:sldMk cId="4277680339" sldId="267"/>
            <ac:spMk id="9" creationId="{96EC8071-A534-1A4D-F82B-BAA4BC78DB7F}"/>
          </ac:spMkLst>
        </pc:spChg>
        <pc:spChg chg="add del mod">
          <ac:chgData name="FARAZILA BINTI YUSOF" userId="96fd7761-398f-488d-8318-6ae6e8abf0bc" providerId="ADAL" clId="{1F33E134-2119-4C9E-8666-953F5B833BA3}" dt="2023-05-29T21:40:49.887" v="360" actId="478"/>
          <ac:spMkLst>
            <pc:docMk/>
            <pc:sldMk cId="4277680339" sldId="267"/>
            <ac:spMk id="11" creationId="{B8344583-E1CD-2778-22CE-0C746EDE1399}"/>
          </ac:spMkLst>
        </pc:spChg>
        <pc:spChg chg="add mod">
          <ac:chgData name="FARAZILA BINTI YUSOF" userId="96fd7761-398f-488d-8318-6ae6e8abf0bc" providerId="ADAL" clId="{1F33E134-2119-4C9E-8666-953F5B833BA3}" dt="2023-05-29T21:45:04.727" v="407" actId="207"/>
          <ac:spMkLst>
            <pc:docMk/>
            <pc:sldMk cId="4277680339" sldId="267"/>
            <ac:spMk id="12" creationId="{9633378F-3E29-0CA6-8ACD-C12424C244CE}"/>
          </ac:spMkLst>
        </pc:spChg>
        <pc:grpChg chg="add del mod">
          <ac:chgData name="FARAZILA BINTI YUSOF" userId="96fd7761-398f-488d-8318-6ae6e8abf0bc" providerId="ADAL" clId="{1F33E134-2119-4C9E-8666-953F5B833BA3}" dt="2023-05-29T21:45:37.744" v="413" actId="14100"/>
          <ac:grpSpMkLst>
            <pc:docMk/>
            <pc:sldMk cId="4277680339" sldId="267"/>
            <ac:grpSpMk id="3" creationId="{5DE50619-5082-005C-2071-0A4C813704FD}"/>
          </ac:grpSpMkLst>
        </pc:grpChg>
        <pc:grpChg chg="add del mod">
          <ac:chgData name="FARAZILA BINTI YUSOF" userId="96fd7761-398f-488d-8318-6ae6e8abf0bc" providerId="ADAL" clId="{1F33E134-2119-4C9E-8666-953F5B833BA3}" dt="2023-05-29T21:41:54.400" v="380" actId="21"/>
          <ac:grpSpMkLst>
            <pc:docMk/>
            <pc:sldMk cId="4277680339" sldId="267"/>
            <ac:grpSpMk id="7" creationId="{020284E0-CBB6-2B97-0F78-3902C958E671}"/>
          </ac:grpSpMkLst>
        </pc:grpChg>
        <pc:graphicFrameChg chg="del mod">
          <ac:chgData name="FARAZILA BINTI YUSOF" userId="96fd7761-398f-488d-8318-6ae6e8abf0bc" providerId="ADAL" clId="{1F33E134-2119-4C9E-8666-953F5B833BA3}" dt="2023-05-29T21:40:48.103" v="359" actId="478"/>
          <ac:graphicFrameMkLst>
            <pc:docMk/>
            <pc:sldMk cId="4277680339" sldId="267"/>
            <ac:graphicFrameMk id="5" creationId="{918A1E1B-B9D0-E925-D0DE-623196D3EB10}"/>
          </ac:graphicFrameMkLst>
        </pc:graphicFrameChg>
        <pc:picChg chg="add mod">
          <ac:chgData name="FARAZILA BINTI YUSOF" userId="96fd7761-398f-488d-8318-6ae6e8abf0bc" providerId="ADAL" clId="{1F33E134-2119-4C9E-8666-953F5B833BA3}" dt="2023-05-29T21:45:40.613" v="415" actId="1076"/>
          <ac:picMkLst>
            <pc:docMk/>
            <pc:sldMk cId="4277680339" sldId="267"/>
            <ac:picMk id="2050" creationId="{59CE8CDD-B1F8-C76E-28CA-0248917CB412}"/>
          </ac:picMkLst>
        </pc:picChg>
      </pc:sldChg>
      <pc:sldChg chg="modSp mod">
        <pc:chgData name="FARAZILA BINTI YUSOF" userId="96fd7761-398f-488d-8318-6ae6e8abf0bc" providerId="ADAL" clId="{1F33E134-2119-4C9E-8666-953F5B833BA3}" dt="2023-05-29T22:11:11.638" v="648" actId="14100"/>
        <pc:sldMkLst>
          <pc:docMk/>
          <pc:sldMk cId="4284648440" sldId="268"/>
        </pc:sldMkLst>
        <pc:spChg chg="mod">
          <ac:chgData name="FARAZILA BINTI YUSOF" userId="96fd7761-398f-488d-8318-6ae6e8abf0bc" providerId="ADAL" clId="{1F33E134-2119-4C9E-8666-953F5B833BA3}" dt="2023-05-29T22:11:02.949" v="646" actId="1076"/>
          <ac:spMkLst>
            <pc:docMk/>
            <pc:sldMk cId="4284648440" sldId="268"/>
            <ac:spMk id="2" creationId="{7723196C-9C33-E0CF-B7C0-009D82D128ED}"/>
          </ac:spMkLst>
        </pc:spChg>
        <pc:spChg chg="mod">
          <ac:chgData name="FARAZILA BINTI YUSOF" userId="96fd7761-398f-488d-8318-6ae6e8abf0bc" providerId="ADAL" clId="{1F33E134-2119-4C9E-8666-953F5B833BA3}" dt="2023-05-29T22:11:11.638" v="648" actId="14100"/>
          <ac:spMkLst>
            <pc:docMk/>
            <pc:sldMk cId="4284648440" sldId="268"/>
            <ac:spMk id="3" creationId="{E2DA06C6-5AC6-A225-6EC3-4CC12589B253}"/>
          </ac:spMkLst>
        </pc:spChg>
      </pc:sldChg>
      <pc:sldChg chg="modSp mod">
        <pc:chgData name="FARAZILA BINTI YUSOF" userId="96fd7761-398f-488d-8318-6ae6e8abf0bc" providerId="ADAL" clId="{1F33E134-2119-4C9E-8666-953F5B833BA3}" dt="2023-05-29T22:11:29.453" v="652" actId="255"/>
        <pc:sldMkLst>
          <pc:docMk/>
          <pc:sldMk cId="3405552490" sldId="269"/>
        </pc:sldMkLst>
        <pc:spChg chg="mod">
          <ac:chgData name="FARAZILA BINTI YUSOF" userId="96fd7761-398f-488d-8318-6ae6e8abf0bc" providerId="ADAL" clId="{1F33E134-2119-4C9E-8666-953F5B833BA3}" dt="2023-05-29T22:11:22.933" v="650" actId="1076"/>
          <ac:spMkLst>
            <pc:docMk/>
            <pc:sldMk cId="3405552490" sldId="269"/>
            <ac:spMk id="2" creationId="{6F15B44F-0A4A-34A6-7935-468B72DE6103}"/>
          </ac:spMkLst>
        </pc:spChg>
        <pc:spChg chg="mod">
          <ac:chgData name="FARAZILA BINTI YUSOF" userId="96fd7761-398f-488d-8318-6ae6e8abf0bc" providerId="ADAL" clId="{1F33E134-2119-4C9E-8666-953F5B833BA3}" dt="2023-05-29T22:11:29.453" v="652" actId="255"/>
          <ac:spMkLst>
            <pc:docMk/>
            <pc:sldMk cId="3405552490" sldId="269"/>
            <ac:spMk id="3" creationId="{A6688040-7845-F593-F342-B860109D408D}"/>
          </ac:spMkLst>
        </pc:spChg>
      </pc:sldChg>
      <pc:sldChg chg="modSp mod">
        <pc:chgData name="FARAZILA BINTI YUSOF" userId="96fd7761-398f-488d-8318-6ae6e8abf0bc" providerId="ADAL" clId="{1F33E134-2119-4C9E-8666-953F5B833BA3}" dt="2023-05-29T22:12:13.502" v="670" actId="5793"/>
        <pc:sldMkLst>
          <pc:docMk/>
          <pc:sldMk cId="1606459304" sldId="270"/>
        </pc:sldMkLst>
        <pc:spChg chg="mod ord">
          <ac:chgData name="FARAZILA BINTI YUSOF" userId="96fd7761-398f-488d-8318-6ae6e8abf0bc" providerId="ADAL" clId="{1F33E134-2119-4C9E-8666-953F5B833BA3}" dt="2023-05-29T22:12:07.590" v="662" actId="1076"/>
          <ac:spMkLst>
            <pc:docMk/>
            <pc:sldMk cId="1606459304" sldId="270"/>
            <ac:spMk id="2" creationId="{846DE7A6-BD46-7AB5-8D5D-CC5E85459E2E}"/>
          </ac:spMkLst>
        </pc:spChg>
        <pc:spChg chg="mod">
          <ac:chgData name="FARAZILA BINTI YUSOF" userId="96fd7761-398f-488d-8318-6ae6e8abf0bc" providerId="ADAL" clId="{1F33E134-2119-4C9E-8666-953F5B833BA3}" dt="2023-05-29T22:12:13.502" v="670" actId="5793"/>
          <ac:spMkLst>
            <pc:docMk/>
            <pc:sldMk cId="1606459304" sldId="270"/>
            <ac:spMk id="3" creationId="{4F70A1B4-B294-F4DB-5144-325C208316DE}"/>
          </ac:spMkLst>
        </pc:spChg>
      </pc:sldChg>
      <pc:sldChg chg="modSp mod">
        <pc:chgData name="FARAZILA BINTI YUSOF" userId="96fd7761-398f-488d-8318-6ae6e8abf0bc" providerId="ADAL" clId="{1F33E134-2119-4C9E-8666-953F5B833BA3}" dt="2023-05-29T22:13:19.641" v="688" actId="255"/>
        <pc:sldMkLst>
          <pc:docMk/>
          <pc:sldMk cId="3214328570" sldId="271"/>
        </pc:sldMkLst>
        <pc:spChg chg="mod">
          <ac:chgData name="FARAZILA BINTI YUSOF" userId="96fd7761-398f-488d-8318-6ae6e8abf0bc" providerId="ADAL" clId="{1F33E134-2119-4C9E-8666-953F5B833BA3}" dt="2023-05-29T22:12:36.045" v="674" actId="1076"/>
          <ac:spMkLst>
            <pc:docMk/>
            <pc:sldMk cId="3214328570" sldId="271"/>
            <ac:spMk id="2" creationId="{F7AFB938-6019-7E4C-9389-AC297C672053}"/>
          </ac:spMkLst>
        </pc:spChg>
        <pc:spChg chg="mod">
          <ac:chgData name="FARAZILA BINTI YUSOF" userId="96fd7761-398f-488d-8318-6ae6e8abf0bc" providerId="ADAL" clId="{1F33E134-2119-4C9E-8666-953F5B833BA3}" dt="2023-05-29T22:13:19.641" v="688" actId="255"/>
          <ac:spMkLst>
            <pc:docMk/>
            <pc:sldMk cId="3214328570" sldId="271"/>
            <ac:spMk id="3" creationId="{2DD0D8ED-03DE-9749-E4F6-11D157A44D2D}"/>
          </ac:spMkLst>
        </pc:spChg>
      </pc:sldChg>
      <pc:sldChg chg="modSp mod">
        <pc:chgData name="FARAZILA BINTI YUSOF" userId="96fd7761-398f-488d-8318-6ae6e8abf0bc" providerId="ADAL" clId="{1F33E134-2119-4C9E-8666-953F5B833BA3}" dt="2023-05-29T20:37:51.113" v="29" actId="207"/>
        <pc:sldMkLst>
          <pc:docMk/>
          <pc:sldMk cId="4151902102" sldId="272"/>
        </pc:sldMkLst>
        <pc:spChg chg="mod">
          <ac:chgData name="FARAZILA BINTI YUSOF" userId="96fd7761-398f-488d-8318-6ae6e8abf0bc" providerId="ADAL" clId="{1F33E134-2119-4C9E-8666-953F5B833BA3}" dt="2023-05-29T20:35:24.530" v="9" actId="122"/>
          <ac:spMkLst>
            <pc:docMk/>
            <pc:sldMk cId="4151902102" sldId="272"/>
            <ac:spMk id="2" creationId="{8C85E722-8AA8-409B-307B-1930E44BB25A}"/>
          </ac:spMkLst>
        </pc:spChg>
        <pc:spChg chg="mod">
          <ac:chgData name="FARAZILA BINTI YUSOF" userId="96fd7761-398f-488d-8318-6ae6e8abf0bc" providerId="ADAL" clId="{1F33E134-2119-4C9E-8666-953F5B833BA3}" dt="2023-05-29T20:37:51.113" v="29" actId="207"/>
          <ac:spMkLst>
            <pc:docMk/>
            <pc:sldMk cId="4151902102" sldId="272"/>
            <ac:spMk id="3" creationId="{C08DB5F3-BFED-35E5-A765-85F0A5FFCCF5}"/>
          </ac:spMkLst>
        </pc:spChg>
        <pc:picChg chg="mod">
          <ac:chgData name="FARAZILA BINTI YUSOF" userId="96fd7761-398f-488d-8318-6ae6e8abf0bc" providerId="ADAL" clId="{1F33E134-2119-4C9E-8666-953F5B833BA3}" dt="2023-05-29T20:36:23.210" v="19" actId="1076"/>
          <ac:picMkLst>
            <pc:docMk/>
            <pc:sldMk cId="4151902102" sldId="272"/>
            <ac:picMk id="7" creationId="{A5EE9E7B-8C82-898D-2355-89096FFE760F}"/>
          </ac:picMkLst>
        </pc:picChg>
      </pc:sldChg>
      <pc:sldChg chg="modSp mod">
        <pc:chgData name="FARAZILA BINTI YUSOF" userId="96fd7761-398f-488d-8318-6ae6e8abf0bc" providerId="ADAL" clId="{1F33E134-2119-4C9E-8666-953F5B833BA3}" dt="2023-05-29T22:13:28.859" v="689" actId="2711"/>
        <pc:sldMkLst>
          <pc:docMk/>
          <pc:sldMk cId="1118024939" sldId="273"/>
        </pc:sldMkLst>
        <pc:spChg chg="mod">
          <ac:chgData name="FARAZILA BINTI YUSOF" userId="96fd7761-398f-488d-8318-6ae6e8abf0bc" providerId="ADAL" clId="{1F33E134-2119-4C9E-8666-953F5B833BA3}" dt="2023-05-29T22:13:28.859" v="689" actId="2711"/>
          <ac:spMkLst>
            <pc:docMk/>
            <pc:sldMk cId="1118024939" sldId="273"/>
            <ac:spMk id="2" creationId="{63B2A20B-6FF3-B069-FFBB-6C5EF7DF6ECD}"/>
          </ac:spMkLst>
        </pc:spChg>
      </pc:sldChg>
    </pc:docChg>
  </pc:docChgLst>
  <pc:docChgLst>
    <pc:chgData name="NORLI ANIDA BINTI ABDULLAH" userId="S::norlie@365.um.edu.my::afe42430-7c00-45ce-9404-160d128acef9" providerId="AD" clId="Web-{9D126849-8D0D-63DC-EC33-7BE33FA88F8A}"/>
    <pc:docChg chg="addSld delSld modSld addMainMaster delMainMaster">
      <pc:chgData name="NORLI ANIDA BINTI ABDULLAH" userId="S::norlie@365.um.edu.my::afe42430-7c00-45ce-9404-160d128acef9" providerId="AD" clId="Web-{9D126849-8D0D-63DC-EC33-7BE33FA88F8A}" dt="2023-05-26T23:59:08.700" v="514"/>
      <pc:docMkLst>
        <pc:docMk/>
      </pc:docMkLst>
      <pc:sldChg chg="addSp modSp new mod setBg modClrScheme chgLayout">
        <pc:chgData name="NORLI ANIDA BINTI ABDULLAH" userId="S::norlie@365.um.edu.my::afe42430-7c00-45ce-9404-160d128acef9" providerId="AD" clId="Web-{9D126849-8D0D-63DC-EC33-7BE33FA88F8A}" dt="2023-05-26T23:42:19.804" v="349" actId="20577"/>
        <pc:sldMkLst>
          <pc:docMk/>
          <pc:sldMk cId="3887506122" sldId="256"/>
        </pc:sldMkLst>
        <pc:spChg chg="mod ord">
          <ac:chgData name="NORLI ANIDA BINTI ABDULLAH" userId="S::norlie@365.um.edu.my::afe42430-7c00-45ce-9404-160d128acef9" providerId="AD" clId="Web-{9D126849-8D0D-63DC-EC33-7BE33FA88F8A}" dt="2023-05-26T23:42:19.804" v="349" actId="20577"/>
          <ac:spMkLst>
            <pc:docMk/>
            <pc:sldMk cId="3887506122" sldId="256"/>
            <ac:spMk id="2" creationId="{4F68891B-DC40-358C-2B06-024ECD9CEF5C}"/>
          </ac:spMkLst>
        </pc:spChg>
        <pc:spChg chg="mod ord">
          <ac:chgData name="NORLI ANIDA BINTI ABDULLAH" userId="S::norlie@365.um.edu.my::afe42430-7c00-45ce-9404-160d128acef9" providerId="AD" clId="Web-{9D126849-8D0D-63DC-EC33-7BE33FA88F8A}" dt="2023-05-26T23:25:22.782" v="22"/>
          <ac:spMkLst>
            <pc:docMk/>
            <pc:sldMk cId="3887506122" sldId="256"/>
            <ac:spMk id="3" creationId="{ED49BA11-D3E4-442B-3A3D-18F793E94E0D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25:22.782" v="22"/>
          <ac:spMkLst>
            <pc:docMk/>
            <pc:sldMk cId="3887506122" sldId="256"/>
            <ac:spMk id="9" creationId="{A88F843D-1C1B-C740-AC27-E3238D0F5F4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25:22.782" v="22"/>
          <ac:spMkLst>
            <pc:docMk/>
            <pc:sldMk cId="3887506122" sldId="256"/>
            <ac:spMk id="11" creationId="{44037D61-FFBD-0342-90C5-D1AD7C899B44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25:22.782" v="22"/>
          <ac:spMkLst>
            <pc:docMk/>
            <pc:sldMk cId="3887506122" sldId="256"/>
            <ac:spMk id="13" creationId="{D5B0F748-7FA7-4DDF-89A3-7F1D8EE1F7C0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25:22.782" v="22"/>
          <ac:spMkLst>
            <pc:docMk/>
            <pc:sldMk cId="3887506122" sldId="256"/>
            <ac:spMk id="15" creationId="{1903E872-C07A-4030-B584-D321D40CABB6}"/>
          </ac:spMkLst>
        </pc:spChg>
        <pc:picChg chg="add">
          <ac:chgData name="NORLI ANIDA BINTI ABDULLAH" userId="S::norlie@365.um.edu.my::afe42430-7c00-45ce-9404-160d128acef9" providerId="AD" clId="Web-{9D126849-8D0D-63DC-EC33-7BE33FA88F8A}" dt="2023-05-26T23:25:22.782" v="22"/>
          <ac:picMkLst>
            <pc:docMk/>
            <pc:sldMk cId="3887506122" sldId="256"/>
            <ac:picMk id="4" creationId="{102636B4-A3B0-4F82-A2C8-B4A04B086138}"/>
          </ac:picMkLst>
        </pc:picChg>
      </pc:sldChg>
      <pc:sldChg chg="addSp delSp modSp new del mod setBg">
        <pc:chgData name="NORLI ANIDA BINTI ABDULLAH" userId="S::norlie@365.um.edu.my::afe42430-7c00-45ce-9404-160d128acef9" providerId="AD" clId="Web-{9D126849-8D0D-63DC-EC33-7BE33FA88F8A}" dt="2023-05-26T23:41:57.116" v="347"/>
        <pc:sldMkLst>
          <pc:docMk/>
          <pc:sldMk cId="404453540" sldId="257"/>
        </pc:sldMkLst>
        <pc:spChg chg="mod">
          <ac:chgData name="NORLI ANIDA BINTI ABDULLAH" userId="S::norlie@365.um.edu.my::afe42430-7c00-45ce-9404-160d128acef9" providerId="AD" clId="Web-{9D126849-8D0D-63DC-EC33-7BE33FA88F8A}" dt="2023-05-26T23:41:52.413" v="346" actId="20577"/>
          <ac:spMkLst>
            <pc:docMk/>
            <pc:sldMk cId="404453540" sldId="257"/>
            <ac:spMk id="2" creationId="{D8023695-EF11-1C33-ADAC-602D81ED00EF}"/>
          </ac:spMkLst>
        </pc:spChg>
        <pc:spChg chg="del">
          <ac:chgData name="NORLI ANIDA BINTI ABDULLAH" userId="S::norlie@365.um.edu.my::afe42430-7c00-45ce-9404-160d128acef9" providerId="AD" clId="Web-{9D126849-8D0D-63DC-EC33-7BE33FA88F8A}" dt="2023-05-26T23:28:06.068" v="33"/>
          <ac:spMkLst>
            <pc:docMk/>
            <pc:sldMk cId="404453540" sldId="257"/>
            <ac:spMk id="3" creationId="{0DB2DB37-5BAA-CD18-70B2-E1CE61AA50A4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28:06.068" v="33"/>
          <ac:spMkLst>
            <pc:docMk/>
            <pc:sldMk cId="404453540" sldId="257"/>
            <ac:spMk id="8" creationId="{2D03A0B2-4A2F-D846-A5E6-FB7CB9A031F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28:06.068" v="33"/>
          <ac:spMkLst>
            <pc:docMk/>
            <pc:sldMk cId="404453540" sldId="257"/>
            <ac:spMk id="10" creationId="{7F573F1D-73A7-FB41-BCAD-FC9AA7DEF4F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28:06.068" v="33"/>
          <ac:spMkLst>
            <pc:docMk/>
            <pc:sldMk cId="404453540" sldId="257"/>
            <ac:spMk id="12" creationId="{FB8ECA89-3FD7-4BB2-A39F-923046763693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28:06.068" v="33"/>
          <ac:spMkLst>
            <pc:docMk/>
            <pc:sldMk cId="404453540" sldId="257"/>
            <ac:spMk id="14" creationId="{54F2D2D6-8669-4EA9-A05C-2A810ECFCFAE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28:06.068" v="33"/>
          <ac:spMkLst>
            <pc:docMk/>
            <pc:sldMk cId="404453540" sldId="257"/>
            <ac:spMk id="16" creationId="{F151AF58-5E9F-478C-896B-D261D731B975}"/>
          </ac:spMkLst>
        </pc:spChg>
      </pc:sldChg>
      <pc:sldChg chg="addSp delSp modSp new">
        <pc:chgData name="NORLI ANIDA BINTI ABDULLAH" userId="S::norlie@365.um.edu.my::afe42430-7c00-45ce-9404-160d128acef9" providerId="AD" clId="Web-{9D126849-8D0D-63DC-EC33-7BE33FA88F8A}" dt="2023-05-26T23:49:20.286" v="431"/>
        <pc:sldMkLst>
          <pc:docMk/>
          <pc:sldMk cId="3546223095" sldId="258"/>
        </pc:sldMkLst>
        <pc:spChg chg="mod">
          <ac:chgData name="NORLI ANIDA BINTI ABDULLAH" userId="S::norlie@365.um.edu.my::afe42430-7c00-45ce-9404-160d128acef9" providerId="AD" clId="Web-{9D126849-8D0D-63DC-EC33-7BE33FA88F8A}" dt="2023-05-26T23:29:17.914" v="45" actId="20577"/>
          <ac:spMkLst>
            <pc:docMk/>
            <pc:sldMk cId="3546223095" sldId="258"/>
            <ac:spMk id="2" creationId="{4041A26A-7E5E-057E-E2CA-FFB2922A8F46}"/>
          </ac:spMkLst>
        </pc:spChg>
        <pc:spChg chg="del mod">
          <ac:chgData name="NORLI ANIDA BINTI ABDULLAH" userId="S::norlie@365.um.edu.my::afe42430-7c00-45ce-9404-160d128acef9" providerId="AD" clId="Web-{9D126849-8D0D-63DC-EC33-7BE33FA88F8A}" dt="2023-05-26T23:49:20.286" v="431"/>
          <ac:spMkLst>
            <pc:docMk/>
            <pc:sldMk cId="3546223095" sldId="258"/>
            <ac:spMk id="3" creationId="{24DEFEEA-8877-B56E-F1EE-23E1292B5DCB}"/>
          </ac:spMkLst>
        </pc:spChg>
        <pc:graphicFrameChg chg="add">
          <ac:chgData name="NORLI ANIDA BINTI ABDULLAH" userId="S::norlie@365.um.edu.my::afe42430-7c00-45ce-9404-160d128acef9" providerId="AD" clId="Web-{9D126849-8D0D-63DC-EC33-7BE33FA88F8A}" dt="2023-05-26T23:49:20.286" v="431"/>
          <ac:graphicFrameMkLst>
            <pc:docMk/>
            <pc:sldMk cId="3546223095" sldId="258"/>
            <ac:graphicFrameMk id="5" creationId="{BA6754DF-80E4-F278-70EB-C4D32314B522}"/>
          </ac:graphicFrameMkLst>
        </pc:graphicFrameChg>
      </pc:sldChg>
      <pc:sldChg chg="addSp delSp modSp new mod setBg">
        <pc:chgData name="NORLI ANIDA BINTI ABDULLAH" userId="S::norlie@365.um.edu.my::afe42430-7c00-45ce-9404-160d128acef9" providerId="AD" clId="Web-{9D126849-8D0D-63DC-EC33-7BE33FA88F8A}" dt="2023-05-26T23:49:53.397" v="433"/>
        <pc:sldMkLst>
          <pc:docMk/>
          <pc:sldMk cId="2627670901" sldId="259"/>
        </pc:sldMkLst>
        <pc:spChg chg="mod">
          <ac:chgData name="NORLI ANIDA BINTI ABDULLAH" userId="S::norlie@365.um.edu.my::afe42430-7c00-45ce-9404-160d128acef9" providerId="AD" clId="Web-{9D126849-8D0D-63DC-EC33-7BE33FA88F8A}" dt="2023-05-26T23:49:53.397" v="433"/>
          <ac:spMkLst>
            <pc:docMk/>
            <pc:sldMk cId="2627670901" sldId="259"/>
            <ac:spMk id="2" creationId="{4542EB9B-0571-00F6-A9F4-E26D47D8AC1E}"/>
          </ac:spMkLst>
        </pc:spChg>
        <pc:spChg chg="del mod">
          <ac:chgData name="NORLI ANIDA BINTI ABDULLAH" userId="S::norlie@365.um.edu.my::afe42430-7c00-45ce-9404-160d128acef9" providerId="AD" clId="Web-{9D126849-8D0D-63DC-EC33-7BE33FA88F8A}" dt="2023-05-26T23:49:53.397" v="433"/>
          <ac:spMkLst>
            <pc:docMk/>
            <pc:sldMk cId="2627670901" sldId="259"/>
            <ac:spMk id="3" creationId="{5C742902-CF77-E015-BFF8-829E5DF51888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49:53.397" v="433"/>
          <ac:spMkLst>
            <pc:docMk/>
            <pc:sldMk cId="2627670901" sldId="259"/>
            <ac:spMk id="9" creationId="{2D03A0B2-4A2F-D846-A5E6-FB7CB9A031F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49:53.397" v="433"/>
          <ac:spMkLst>
            <pc:docMk/>
            <pc:sldMk cId="2627670901" sldId="259"/>
            <ac:spMk id="11" creationId="{7F573F1D-73A7-FB41-BCAD-FC9AA7DEF4F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49:53.397" v="433"/>
          <ac:spMkLst>
            <pc:docMk/>
            <pc:sldMk cId="2627670901" sldId="259"/>
            <ac:spMk id="13" creationId="{A88F843D-1C1B-C740-AC27-E3238D0F5F4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49:53.397" v="433"/>
          <ac:spMkLst>
            <pc:docMk/>
            <pc:sldMk cId="2627670901" sldId="259"/>
            <ac:spMk id="15" creationId="{9F0EA5A9-0D12-3644-BBEC-6D9D192EBEF4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49:53.397" v="433"/>
          <ac:spMkLst>
            <pc:docMk/>
            <pc:sldMk cId="2627670901" sldId="259"/>
            <ac:spMk id="17" creationId="{A21C8291-E3D5-4240-8FF4-E5213CBCC453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49:53.397" v="433"/>
          <ac:spMkLst>
            <pc:docMk/>
            <pc:sldMk cId="2627670901" sldId="259"/>
            <ac:spMk id="19" creationId="{08B44AFE-C181-7047-8CC9-CA00BD385EEA}"/>
          </ac:spMkLst>
        </pc:spChg>
        <pc:picChg chg="add">
          <ac:chgData name="NORLI ANIDA BINTI ABDULLAH" userId="S::norlie@365.um.edu.my::afe42430-7c00-45ce-9404-160d128acef9" providerId="AD" clId="Web-{9D126849-8D0D-63DC-EC33-7BE33FA88F8A}" dt="2023-05-26T23:49:53.397" v="433"/>
          <ac:picMkLst>
            <pc:docMk/>
            <pc:sldMk cId="2627670901" sldId="259"/>
            <ac:picMk id="5" creationId="{560C25D7-CDF0-A910-AB3F-893D38FD348A}"/>
          </ac:picMkLst>
        </pc:picChg>
      </pc:sldChg>
      <pc:sldChg chg="addSp modSp new mod setBg">
        <pc:chgData name="NORLI ANIDA BINTI ABDULLAH" userId="S::norlie@365.um.edu.my::afe42430-7c00-45ce-9404-160d128acef9" providerId="AD" clId="Web-{9D126849-8D0D-63DC-EC33-7BE33FA88F8A}" dt="2023-05-26T23:50:14.679" v="434"/>
        <pc:sldMkLst>
          <pc:docMk/>
          <pc:sldMk cId="31083288" sldId="260"/>
        </pc:sldMkLst>
        <pc:spChg chg="mod">
          <ac:chgData name="NORLI ANIDA BINTI ABDULLAH" userId="S::norlie@365.um.edu.my::afe42430-7c00-45ce-9404-160d128acef9" providerId="AD" clId="Web-{9D126849-8D0D-63DC-EC33-7BE33FA88F8A}" dt="2023-05-26T23:50:14.679" v="434"/>
          <ac:spMkLst>
            <pc:docMk/>
            <pc:sldMk cId="31083288" sldId="260"/>
            <ac:spMk id="2" creationId="{C3DF82A8-7518-BAF7-70AA-A291D314E309}"/>
          </ac:spMkLst>
        </pc:spChg>
        <pc:spChg chg="mod">
          <ac:chgData name="NORLI ANIDA BINTI ABDULLAH" userId="S::norlie@365.um.edu.my::afe42430-7c00-45ce-9404-160d128acef9" providerId="AD" clId="Web-{9D126849-8D0D-63DC-EC33-7BE33FA88F8A}" dt="2023-05-26T23:50:14.679" v="434"/>
          <ac:spMkLst>
            <pc:docMk/>
            <pc:sldMk cId="31083288" sldId="260"/>
            <ac:spMk id="3" creationId="{AC30487D-4971-CBD1-7BB4-557444A06859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0:14.679" v="434"/>
          <ac:spMkLst>
            <pc:docMk/>
            <pc:sldMk cId="31083288" sldId="260"/>
            <ac:spMk id="9" creationId="{C868C70C-E5C4-CD47-888C-FCB3373B6D38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0:14.679" v="434"/>
          <ac:spMkLst>
            <pc:docMk/>
            <pc:sldMk cId="31083288" sldId="260"/>
            <ac:spMk id="11" creationId="{D8C68F39-5E8A-844C-A8FD-394F253C1E5F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0:14.679" v="434"/>
          <ac:spMkLst>
            <pc:docMk/>
            <pc:sldMk cId="31083288" sldId="260"/>
            <ac:spMk id="13" creationId="{BC583CEB-AC2B-2640-94F6-5958E6BC5BAB}"/>
          </ac:spMkLst>
        </pc:spChg>
        <pc:picChg chg="add">
          <ac:chgData name="NORLI ANIDA BINTI ABDULLAH" userId="S::norlie@365.um.edu.my::afe42430-7c00-45ce-9404-160d128acef9" providerId="AD" clId="Web-{9D126849-8D0D-63DC-EC33-7BE33FA88F8A}" dt="2023-05-26T23:50:14.679" v="434"/>
          <ac:picMkLst>
            <pc:docMk/>
            <pc:sldMk cId="31083288" sldId="260"/>
            <ac:picMk id="5" creationId="{5795A3E5-6009-256E-B263-D41667AC3152}"/>
          </ac:picMkLst>
        </pc:picChg>
      </pc:sldChg>
      <pc:sldChg chg="addSp delSp modSp new mod setBg">
        <pc:chgData name="NORLI ANIDA BINTI ABDULLAH" userId="S::norlie@365.um.edu.my::afe42430-7c00-45ce-9404-160d128acef9" providerId="AD" clId="Web-{9D126849-8D0D-63DC-EC33-7BE33FA88F8A}" dt="2023-05-26T23:50:26.163" v="435"/>
        <pc:sldMkLst>
          <pc:docMk/>
          <pc:sldMk cId="1500905013" sldId="261"/>
        </pc:sldMkLst>
        <pc:spChg chg="mod">
          <ac:chgData name="NORLI ANIDA BINTI ABDULLAH" userId="S::norlie@365.um.edu.my::afe42430-7c00-45ce-9404-160d128acef9" providerId="AD" clId="Web-{9D126849-8D0D-63DC-EC33-7BE33FA88F8A}" dt="2023-05-26T23:50:26.163" v="435"/>
          <ac:spMkLst>
            <pc:docMk/>
            <pc:sldMk cId="1500905013" sldId="261"/>
            <ac:spMk id="2" creationId="{7A497856-9CD1-6F3F-9C59-21D26AEF1E3A}"/>
          </ac:spMkLst>
        </pc:spChg>
        <pc:spChg chg="del">
          <ac:chgData name="NORLI ANIDA BINTI ABDULLAH" userId="S::norlie@365.um.edu.my::afe42430-7c00-45ce-9404-160d128acef9" providerId="AD" clId="Web-{9D126849-8D0D-63DC-EC33-7BE33FA88F8A}" dt="2023-05-26T23:50:26.163" v="435"/>
          <ac:spMkLst>
            <pc:docMk/>
            <pc:sldMk cId="1500905013" sldId="261"/>
            <ac:spMk id="3" creationId="{76BCAC00-8F29-DA65-EC12-F96445188642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0:26.163" v="435"/>
          <ac:spMkLst>
            <pc:docMk/>
            <pc:sldMk cId="1500905013" sldId="261"/>
            <ac:spMk id="9" creationId="{2D03A0B2-4A2F-D846-A5E6-FB7CB9A031F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0:26.163" v="435"/>
          <ac:spMkLst>
            <pc:docMk/>
            <pc:sldMk cId="1500905013" sldId="261"/>
            <ac:spMk id="11" creationId="{7F573F1D-73A7-FB41-BCAD-FC9AA7DEF4F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0:26.163" v="435"/>
          <ac:spMkLst>
            <pc:docMk/>
            <pc:sldMk cId="1500905013" sldId="261"/>
            <ac:spMk id="13" creationId="{0247FD0E-C93A-490E-9994-C79DC897716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0:26.163" v="435"/>
          <ac:spMkLst>
            <pc:docMk/>
            <pc:sldMk cId="1500905013" sldId="261"/>
            <ac:spMk id="15" creationId="{1CDD2F19-0AAB-46D2-A7D4-9BD8F7E4291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0:26.163" v="435"/>
          <ac:spMkLst>
            <pc:docMk/>
            <pc:sldMk cId="1500905013" sldId="261"/>
            <ac:spMk id="17" creationId="{AD77B2DF-AF44-4996-BBFD-5DF9162BE4B2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0:26.163" v="435"/>
          <ac:spMkLst>
            <pc:docMk/>
            <pc:sldMk cId="1500905013" sldId="261"/>
            <ac:spMk id="19" creationId="{FF6BECB9-A7FC-400F-8502-97A13BB879D2}"/>
          </ac:spMkLst>
        </pc:spChg>
        <pc:picChg chg="add">
          <ac:chgData name="NORLI ANIDA BINTI ABDULLAH" userId="S::norlie@365.um.edu.my::afe42430-7c00-45ce-9404-160d128acef9" providerId="AD" clId="Web-{9D126849-8D0D-63DC-EC33-7BE33FA88F8A}" dt="2023-05-26T23:50:26.163" v="435"/>
          <ac:picMkLst>
            <pc:docMk/>
            <pc:sldMk cId="1500905013" sldId="261"/>
            <ac:picMk id="5" creationId="{F0FD8955-B5A2-70AC-0E38-840DB9B8E4F6}"/>
          </ac:picMkLst>
        </pc:picChg>
      </pc:sldChg>
      <pc:sldChg chg="addSp delSp modSp new mod setBg">
        <pc:chgData name="NORLI ANIDA BINTI ABDULLAH" userId="S::norlie@365.um.edu.my::afe42430-7c00-45ce-9404-160d128acef9" providerId="AD" clId="Web-{9D126849-8D0D-63DC-EC33-7BE33FA88F8A}" dt="2023-05-26T23:51:53.154" v="450" actId="14100"/>
        <pc:sldMkLst>
          <pc:docMk/>
          <pc:sldMk cId="4143860643" sldId="262"/>
        </pc:sldMkLst>
        <pc:spChg chg="mod ord">
          <ac:chgData name="NORLI ANIDA BINTI ABDULLAH" userId="S::norlie@365.um.edu.my::afe42430-7c00-45ce-9404-160d128acef9" providerId="AD" clId="Web-{9D126849-8D0D-63DC-EC33-7BE33FA88F8A}" dt="2023-05-26T23:51:53.154" v="450" actId="14100"/>
          <ac:spMkLst>
            <pc:docMk/>
            <pc:sldMk cId="4143860643" sldId="262"/>
            <ac:spMk id="2" creationId="{BAAF1445-67A8-F699-15C4-D9A70A5F7828}"/>
          </ac:spMkLst>
        </pc:spChg>
        <pc:spChg chg="del">
          <ac:chgData name="NORLI ANIDA BINTI ABDULLAH" userId="S::norlie@365.um.edu.my::afe42430-7c00-45ce-9404-160d128acef9" providerId="AD" clId="Web-{9D126849-8D0D-63DC-EC33-7BE33FA88F8A}" dt="2023-05-26T23:50:57.633" v="439"/>
          <ac:spMkLst>
            <pc:docMk/>
            <pc:sldMk cId="4143860643" sldId="262"/>
            <ac:spMk id="3" creationId="{D75D5E75-075C-BB0C-D73E-2D8A8AF4E73C}"/>
          </ac:spMkLst>
        </pc:spChg>
        <pc:spChg chg="add mod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6" creationId="{F1BAEBF9-ED22-D188-3E76-061D49A9B4BE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25.810" v="444"/>
          <ac:spMkLst>
            <pc:docMk/>
            <pc:sldMk cId="4143860643" sldId="262"/>
            <ac:spMk id="9" creationId="{2D03A0B2-4A2F-D846-A5E6-FB7CB9A031F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25.810" v="444"/>
          <ac:spMkLst>
            <pc:docMk/>
            <pc:sldMk cId="4143860643" sldId="262"/>
            <ac:spMk id="11" creationId="{7F573F1D-73A7-FB41-BCAD-FC9AA7DEF4F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25.810" v="444"/>
          <ac:spMkLst>
            <pc:docMk/>
            <pc:sldMk cId="4143860643" sldId="262"/>
            <ac:spMk id="13" creationId="{0247FD0E-C93A-490E-9994-C79DC897716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25.810" v="444"/>
          <ac:spMkLst>
            <pc:docMk/>
            <pc:sldMk cId="4143860643" sldId="262"/>
            <ac:spMk id="15" creationId="{1CDD2F19-0AAB-46D2-A7D4-9BD8F7E4291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25.810" v="444"/>
          <ac:spMkLst>
            <pc:docMk/>
            <pc:sldMk cId="4143860643" sldId="262"/>
            <ac:spMk id="17" creationId="{AD77B2DF-AF44-4996-BBFD-5DF9162BE4B2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25.810" v="444"/>
          <ac:spMkLst>
            <pc:docMk/>
            <pc:sldMk cId="4143860643" sldId="262"/>
            <ac:spMk id="19" creationId="{FF6BECB9-A7FC-400F-8502-97A13BB879D2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24" creationId="{2D03A0B2-4A2F-D846-A5E6-FB7CB9A031F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26" creationId="{7F573F1D-73A7-FB41-BCAD-FC9AA7DEF4F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28" creationId="{A88F843D-1C1B-C740-AC27-E3238D0F5F4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30" creationId="{D5B0F748-7FA7-4DDF-89A3-7F1D8EE1F7C0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32" creationId="{1903E872-C07A-4030-B584-D321D40CABB6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35" v="447"/>
          <ac:spMkLst>
            <pc:docMk/>
            <pc:sldMk cId="4143860643" sldId="262"/>
            <ac:spMk id="37" creationId="{2D03A0B2-4A2F-D846-A5E6-FB7CB9A031F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35" v="447"/>
          <ac:spMkLst>
            <pc:docMk/>
            <pc:sldMk cId="4143860643" sldId="262"/>
            <ac:spMk id="39" creationId="{7F573F1D-73A7-FB41-BCAD-FC9AA7DEF4F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35" v="447"/>
          <ac:spMkLst>
            <pc:docMk/>
            <pc:sldMk cId="4143860643" sldId="262"/>
            <ac:spMk id="41" creationId="{A88F843D-1C1B-C740-AC27-E3238D0F5F4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35" v="447"/>
          <ac:spMkLst>
            <pc:docMk/>
            <pc:sldMk cId="4143860643" sldId="262"/>
            <ac:spMk id="43" creationId="{A21C8291-E3D5-4240-8FF4-E5213CBCC453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1:41.935" v="447"/>
          <ac:spMkLst>
            <pc:docMk/>
            <pc:sldMk cId="4143860643" sldId="262"/>
            <ac:spMk id="45" creationId="{08B44AFE-C181-7047-8CC9-CA00BD385EEA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47" creationId="{FF6BECB9-A7FC-400F-8502-97A13BB879D2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48" creationId="{2D03A0B2-4A2F-D846-A5E6-FB7CB9A031F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49" creationId="{7F573F1D-73A7-FB41-BCAD-FC9AA7DEF4F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50" creationId="{0247FD0E-C93A-490E-9994-C79DC897716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51" creationId="{1CDD2F19-0AAB-46D2-A7D4-9BD8F7E4291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1:41.951" v="448"/>
          <ac:spMkLst>
            <pc:docMk/>
            <pc:sldMk cId="4143860643" sldId="262"/>
            <ac:spMk id="52" creationId="{AD77B2DF-AF44-4996-BBFD-5DF9162BE4B2}"/>
          </ac:spMkLst>
        </pc:spChg>
        <pc:picChg chg="add mod">
          <ac:chgData name="NORLI ANIDA BINTI ABDULLAH" userId="S::norlie@365.um.edu.my::afe42430-7c00-45ce-9404-160d128acef9" providerId="AD" clId="Web-{9D126849-8D0D-63DC-EC33-7BE33FA88F8A}" dt="2023-05-26T23:51:41.951" v="448"/>
          <ac:picMkLst>
            <pc:docMk/>
            <pc:sldMk cId="4143860643" sldId="262"/>
            <ac:picMk id="4" creationId="{D15462D1-6CFD-2855-1E0B-32E7EFBF0902}"/>
          </ac:picMkLst>
        </pc:picChg>
        <pc:picChg chg="add del mod ord">
          <ac:chgData name="NORLI ANIDA BINTI ABDULLAH" userId="S::norlie@365.um.edu.my::afe42430-7c00-45ce-9404-160d128acef9" providerId="AD" clId="Web-{9D126849-8D0D-63DC-EC33-7BE33FA88F8A}" dt="2023-05-26T23:51:27.841" v="445"/>
          <ac:picMkLst>
            <pc:docMk/>
            <pc:sldMk cId="4143860643" sldId="262"/>
            <ac:picMk id="5" creationId="{FB055EC0-67C5-10C0-BB40-55E75FC21A1F}"/>
          </ac:picMkLst>
        </pc:picChg>
      </pc:sldChg>
      <pc:sldChg chg="addSp delSp modSp new mod setBg addAnim">
        <pc:chgData name="NORLI ANIDA BINTI ABDULLAH" userId="S::norlie@365.um.edu.my::afe42430-7c00-45ce-9404-160d128acef9" providerId="AD" clId="Web-{9D126849-8D0D-63DC-EC33-7BE33FA88F8A}" dt="2023-05-26T23:52:50.719" v="467" actId="20577"/>
        <pc:sldMkLst>
          <pc:docMk/>
          <pc:sldMk cId="1789355441" sldId="263"/>
        </pc:sldMkLst>
        <pc:spChg chg="mod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2" creationId="{EF58FC73-A59D-C42F-493F-9C24F3C59799}"/>
          </ac:spMkLst>
        </pc:spChg>
        <pc:spChg chg="mod">
          <ac:chgData name="NORLI ANIDA BINTI ABDULLAH" userId="S::norlie@365.um.edu.my::afe42430-7c00-45ce-9404-160d128acef9" providerId="AD" clId="Web-{9D126849-8D0D-63DC-EC33-7BE33FA88F8A}" dt="2023-05-26T23:52:50.719" v="467" actId="20577"/>
          <ac:spMkLst>
            <pc:docMk/>
            <pc:sldMk cId="1789355441" sldId="263"/>
            <ac:spMk id="3" creationId="{CF897E53-E989-D626-CA95-D97EC50968E4}"/>
          </ac:spMkLst>
        </pc:spChg>
        <pc:spChg chg="add mod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6" creationId="{E93AB105-D7C4-7C30-3EC7-C7C3ABD0F551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26.905" v="457"/>
          <ac:spMkLst>
            <pc:docMk/>
            <pc:sldMk cId="1789355441" sldId="263"/>
            <ac:spMk id="9" creationId="{2D03A0B2-4A2F-D846-A5E6-FB7CB9A031F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26.905" v="457"/>
          <ac:spMkLst>
            <pc:docMk/>
            <pc:sldMk cId="1789355441" sldId="263"/>
            <ac:spMk id="11" creationId="{7F573F1D-73A7-FB41-BCAD-FC9AA7DEF4F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26.905" v="457"/>
          <ac:spMkLst>
            <pc:docMk/>
            <pc:sldMk cId="1789355441" sldId="263"/>
            <ac:spMk id="13" creationId="{0247FD0E-C93A-490E-9994-C79DC897716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26.905" v="457"/>
          <ac:spMkLst>
            <pc:docMk/>
            <pc:sldMk cId="1789355441" sldId="263"/>
            <ac:spMk id="15" creationId="{1CDD2F19-0AAB-46D2-A7D4-9BD8F7E4291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26.905" v="457"/>
          <ac:spMkLst>
            <pc:docMk/>
            <pc:sldMk cId="1789355441" sldId="263"/>
            <ac:spMk id="17" creationId="{AD77B2DF-AF44-4996-BBFD-5DF9162BE4B2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26.905" v="457"/>
          <ac:spMkLst>
            <pc:docMk/>
            <pc:sldMk cId="1789355441" sldId="263"/>
            <ac:spMk id="19" creationId="{FF6BECB9-A7FC-400F-8502-97A13BB879D2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24" creationId="{2D03A0B2-4A2F-D846-A5E6-FB7CB9A031F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26" creationId="{7F573F1D-73A7-FB41-BCAD-FC9AA7DEF4F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28" creationId="{A88F843D-1C1B-C740-AC27-E3238D0F5F4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30" creationId="{9D3A5031-9D3C-8644-B4B7-EF0AE7123DF0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32" creationId="{68269A27-9C8D-7B45-A326-2716D33BF4CB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37" creationId="{2D03A0B2-4A2F-D846-A5E6-FB7CB9A031F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39" creationId="{7F573F1D-73A7-FB41-BCAD-FC9AA7DEF4F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41" creationId="{A88F843D-1C1B-C740-AC27-E3238D0F5F4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43" creationId="{A21C8291-E3D5-4240-8FF4-E5213CBCC453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2:37.015" v="459"/>
          <ac:spMkLst>
            <pc:docMk/>
            <pc:sldMk cId="1789355441" sldId="263"/>
            <ac:spMk id="45" creationId="{08B44AFE-C181-7047-8CC9-CA00BD385EEA}"/>
          </ac:spMkLst>
        </pc:spChg>
        <pc:picChg chg="add mod">
          <ac:chgData name="NORLI ANIDA BINTI ABDULLAH" userId="S::norlie@365.um.edu.my::afe42430-7c00-45ce-9404-160d128acef9" providerId="AD" clId="Web-{9D126849-8D0D-63DC-EC33-7BE33FA88F8A}" dt="2023-05-26T23:52:37.015" v="459"/>
          <ac:picMkLst>
            <pc:docMk/>
            <pc:sldMk cId="1789355441" sldId="263"/>
            <ac:picMk id="4" creationId="{52F3DDEA-4F1F-EB16-43B5-0A40C136E79F}"/>
          </ac:picMkLst>
        </pc:picChg>
        <pc:picChg chg="add del mod ord">
          <ac:chgData name="NORLI ANIDA BINTI ABDULLAH" userId="S::norlie@365.um.edu.my::afe42430-7c00-45ce-9404-160d128acef9" providerId="AD" clId="Web-{9D126849-8D0D-63DC-EC33-7BE33FA88F8A}" dt="2023-05-26T23:52:28.890" v="458"/>
          <ac:picMkLst>
            <pc:docMk/>
            <pc:sldMk cId="1789355441" sldId="263"/>
            <ac:picMk id="5" creationId="{7CD6B81C-0A8F-8272-F032-B8DC255D5F9A}"/>
          </ac:picMkLst>
        </pc:picChg>
      </pc:sldChg>
      <pc:sldChg chg="addSp delSp modSp new mod setBg">
        <pc:chgData name="NORLI ANIDA BINTI ABDULLAH" userId="S::norlie@365.um.edu.my::afe42430-7c00-45ce-9404-160d128acef9" providerId="AD" clId="Web-{9D126849-8D0D-63DC-EC33-7BE33FA88F8A}" dt="2023-05-26T23:53:06.953" v="468"/>
        <pc:sldMkLst>
          <pc:docMk/>
          <pc:sldMk cId="1968330353" sldId="264"/>
        </pc:sldMkLst>
        <pc:spChg chg="mod">
          <ac:chgData name="NORLI ANIDA BINTI ABDULLAH" userId="S::norlie@365.um.edu.my::afe42430-7c00-45ce-9404-160d128acef9" providerId="AD" clId="Web-{9D126849-8D0D-63DC-EC33-7BE33FA88F8A}" dt="2023-05-26T23:53:06.953" v="468"/>
          <ac:spMkLst>
            <pc:docMk/>
            <pc:sldMk cId="1968330353" sldId="264"/>
            <ac:spMk id="2" creationId="{FA2A818B-ADB4-AA53-6878-EAA49C75BA8D}"/>
          </ac:spMkLst>
        </pc:spChg>
        <pc:spChg chg="del mod">
          <ac:chgData name="NORLI ANIDA BINTI ABDULLAH" userId="S::norlie@365.um.edu.my::afe42430-7c00-45ce-9404-160d128acef9" providerId="AD" clId="Web-{9D126849-8D0D-63DC-EC33-7BE33FA88F8A}" dt="2023-05-26T23:53:06.953" v="468"/>
          <ac:spMkLst>
            <pc:docMk/>
            <pc:sldMk cId="1968330353" sldId="264"/>
            <ac:spMk id="3" creationId="{CBB065CD-0085-F7B6-977D-729D5D0BB0FD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3:06.953" v="468"/>
          <ac:spMkLst>
            <pc:docMk/>
            <pc:sldMk cId="1968330353" sldId="264"/>
            <ac:spMk id="9" creationId="{23BB7E73-E730-42EA-AACE-D1E323EA547E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3:06.953" v="468"/>
          <ac:spMkLst>
            <pc:docMk/>
            <pc:sldMk cId="1968330353" sldId="264"/>
            <ac:spMk id="11" creationId="{F1F6C2E9-B316-4410-88E5-74F044FC357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3:06.953" v="468"/>
          <ac:spMkLst>
            <pc:docMk/>
            <pc:sldMk cId="1968330353" sldId="264"/>
            <ac:spMk id="13" creationId="{83D07262-43A6-451F-9B19-77B943C6399D}"/>
          </ac:spMkLst>
        </pc:spChg>
        <pc:graphicFrameChg chg="add">
          <ac:chgData name="NORLI ANIDA BINTI ABDULLAH" userId="S::norlie@365.um.edu.my::afe42430-7c00-45ce-9404-160d128acef9" providerId="AD" clId="Web-{9D126849-8D0D-63DC-EC33-7BE33FA88F8A}" dt="2023-05-26T23:53:06.953" v="468"/>
          <ac:graphicFrameMkLst>
            <pc:docMk/>
            <pc:sldMk cId="1968330353" sldId="264"/>
            <ac:graphicFrameMk id="5" creationId="{5847FA3F-2093-3521-A86C-CF8A88FA3BE8}"/>
          </ac:graphicFrameMkLst>
        </pc:graphicFrameChg>
      </pc:sldChg>
      <pc:sldChg chg="addSp delSp modSp new mod setBg">
        <pc:chgData name="NORLI ANIDA BINTI ABDULLAH" userId="S::norlie@365.um.edu.my::afe42430-7c00-45ce-9404-160d128acef9" providerId="AD" clId="Web-{9D126849-8D0D-63DC-EC33-7BE33FA88F8A}" dt="2023-05-26T23:54:02.393" v="470"/>
        <pc:sldMkLst>
          <pc:docMk/>
          <pc:sldMk cId="3161110134" sldId="265"/>
        </pc:sldMkLst>
        <pc:spChg chg="mod">
          <ac:chgData name="NORLI ANIDA BINTI ABDULLAH" userId="S::norlie@365.um.edu.my::afe42430-7c00-45ce-9404-160d128acef9" providerId="AD" clId="Web-{9D126849-8D0D-63DC-EC33-7BE33FA88F8A}" dt="2023-05-26T23:53:22.907" v="469"/>
          <ac:spMkLst>
            <pc:docMk/>
            <pc:sldMk cId="3161110134" sldId="265"/>
            <ac:spMk id="2" creationId="{0A000AF1-D290-7DF2-D035-5D12A1E973CF}"/>
          </ac:spMkLst>
        </pc:spChg>
        <pc:spChg chg="del">
          <ac:chgData name="NORLI ANIDA BINTI ABDULLAH" userId="S::norlie@365.um.edu.my::afe42430-7c00-45ce-9404-160d128acef9" providerId="AD" clId="Web-{9D126849-8D0D-63DC-EC33-7BE33FA88F8A}" dt="2023-05-26T23:53:22.907" v="469"/>
          <ac:spMkLst>
            <pc:docMk/>
            <pc:sldMk cId="3161110134" sldId="265"/>
            <ac:spMk id="3" creationId="{1A89490E-3966-EEEC-4861-6036A9901664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3:22.907" v="469"/>
          <ac:spMkLst>
            <pc:docMk/>
            <pc:sldMk cId="3161110134" sldId="265"/>
            <ac:spMk id="9" creationId="{2D03A0B2-4A2F-D846-A5E6-FB7CB9A031F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3:22.907" v="469"/>
          <ac:spMkLst>
            <pc:docMk/>
            <pc:sldMk cId="3161110134" sldId="265"/>
            <ac:spMk id="11" creationId="{7F573F1D-73A7-FB41-BCAD-FC9AA7DEF4F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3:22.907" v="469"/>
          <ac:spMkLst>
            <pc:docMk/>
            <pc:sldMk cId="3161110134" sldId="265"/>
            <ac:spMk id="13" creationId="{A88F843D-1C1B-C740-AC27-E3238D0F5F4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3:22.907" v="469"/>
          <ac:spMkLst>
            <pc:docMk/>
            <pc:sldMk cId="3161110134" sldId="265"/>
            <ac:spMk id="15" creationId="{A21C8291-E3D5-4240-8FF4-E5213CBCC453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3:22.907" v="469"/>
          <ac:spMkLst>
            <pc:docMk/>
            <pc:sldMk cId="3161110134" sldId="265"/>
            <ac:spMk id="17" creationId="{08B44AFE-C181-7047-8CC9-CA00BD385EEA}"/>
          </ac:spMkLst>
        </pc:spChg>
        <pc:picChg chg="add mod">
          <ac:chgData name="NORLI ANIDA BINTI ABDULLAH" userId="S::norlie@365.um.edu.my::afe42430-7c00-45ce-9404-160d128acef9" providerId="AD" clId="Web-{9D126849-8D0D-63DC-EC33-7BE33FA88F8A}" dt="2023-05-26T23:54:02.393" v="470"/>
          <ac:picMkLst>
            <pc:docMk/>
            <pc:sldMk cId="3161110134" sldId="265"/>
            <ac:picMk id="4" creationId="{1D4776EC-8538-4534-7450-30A0364B2824}"/>
          </ac:picMkLst>
        </pc:picChg>
        <pc:picChg chg="add">
          <ac:chgData name="NORLI ANIDA BINTI ABDULLAH" userId="S::norlie@365.um.edu.my::afe42430-7c00-45ce-9404-160d128acef9" providerId="AD" clId="Web-{9D126849-8D0D-63DC-EC33-7BE33FA88F8A}" dt="2023-05-26T23:53:22.907" v="469"/>
          <ac:picMkLst>
            <pc:docMk/>
            <pc:sldMk cId="3161110134" sldId="265"/>
            <ac:picMk id="5" creationId="{69CDAA43-5417-E92A-D64B-E8408785022C}"/>
          </ac:picMkLst>
        </pc:picChg>
      </pc:sldChg>
      <pc:sldChg chg="addSp delSp modSp new mod setBg">
        <pc:chgData name="NORLI ANIDA BINTI ABDULLAH" userId="S::norlie@365.um.edu.my::afe42430-7c00-45ce-9404-160d128acef9" providerId="AD" clId="Web-{9D126849-8D0D-63DC-EC33-7BE33FA88F8A}" dt="2023-05-26T23:58:35.761" v="513"/>
        <pc:sldMkLst>
          <pc:docMk/>
          <pc:sldMk cId="1307497703" sldId="266"/>
        </pc:sldMkLst>
        <pc:spChg chg="mod">
          <ac:chgData name="NORLI ANIDA BINTI ABDULLAH" userId="S::norlie@365.um.edu.my::afe42430-7c00-45ce-9404-160d128acef9" providerId="AD" clId="Web-{9D126849-8D0D-63DC-EC33-7BE33FA88F8A}" dt="2023-05-26T23:58:35.761" v="513"/>
          <ac:spMkLst>
            <pc:docMk/>
            <pc:sldMk cId="1307497703" sldId="266"/>
            <ac:spMk id="2" creationId="{6AE3E560-18FE-174C-C2A5-F0A1AD5FFF01}"/>
          </ac:spMkLst>
        </pc:spChg>
        <pc:spChg chg="mod">
          <ac:chgData name="NORLI ANIDA BINTI ABDULLAH" userId="S::norlie@365.um.edu.my::afe42430-7c00-45ce-9404-160d128acef9" providerId="AD" clId="Web-{9D126849-8D0D-63DC-EC33-7BE33FA88F8A}" dt="2023-05-26T23:58:35.761" v="513"/>
          <ac:spMkLst>
            <pc:docMk/>
            <pc:sldMk cId="1307497703" sldId="266"/>
            <ac:spMk id="3" creationId="{556794F3-6950-70D9-BFAD-F0DCD5480D7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8:35.746" v="512"/>
          <ac:spMkLst>
            <pc:docMk/>
            <pc:sldMk cId="1307497703" sldId="266"/>
            <ac:spMk id="9" creationId="{C868C70C-E5C4-CD47-888C-FCB3373B6D38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8:35.746" v="512"/>
          <ac:spMkLst>
            <pc:docMk/>
            <pc:sldMk cId="1307497703" sldId="266"/>
            <ac:spMk id="11" creationId="{D8C68F39-5E8A-844C-A8FD-394F253C1E5F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8:35.746" v="512"/>
          <ac:spMkLst>
            <pc:docMk/>
            <pc:sldMk cId="1307497703" sldId="266"/>
            <ac:spMk id="13" creationId="{BC583CEB-AC2B-2640-94F6-5958E6BC5BAB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8:35.761" v="513"/>
          <ac:spMkLst>
            <pc:docMk/>
            <pc:sldMk cId="1307497703" sldId="266"/>
            <ac:spMk id="15" creationId="{C868C70C-E5C4-CD47-888C-FCB3373B6D38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8:35.761" v="513"/>
          <ac:spMkLst>
            <pc:docMk/>
            <pc:sldMk cId="1307497703" sldId="266"/>
            <ac:spMk id="17" creationId="{D8C68F39-5E8A-844C-A8FD-394F253C1E5F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8:35.761" v="513"/>
          <ac:spMkLst>
            <pc:docMk/>
            <pc:sldMk cId="1307497703" sldId="266"/>
            <ac:spMk id="18" creationId="{BC583CEB-AC2B-2640-94F6-5958E6BC5BAB}"/>
          </ac:spMkLst>
        </pc:spChg>
        <pc:picChg chg="add del">
          <ac:chgData name="NORLI ANIDA BINTI ABDULLAH" userId="S::norlie@365.um.edu.my::afe42430-7c00-45ce-9404-160d128acef9" providerId="AD" clId="Web-{9D126849-8D0D-63DC-EC33-7BE33FA88F8A}" dt="2023-05-26T23:58:35.746" v="512"/>
          <ac:picMkLst>
            <pc:docMk/>
            <pc:sldMk cId="1307497703" sldId="266"/>
            <ac:picMk id="5" creationId="{A50DA99B-8D1C-9DB0-B1D8-B6088794D2BF}"/>
          </ac:picMkLst>
        </pc:picChg>
        <pc:picChg chg="add">
          <ac:chgData name="NORLI ANIDA BINTI ABDULLAH" userId="S::norlie@365.um.edu.my::afe42430-7c00-45ce-9404-160d128acef9" providerId="AD" clId="Web-{9D126849-8D0D-63DC-EC33-7BE33FA88F8A}" dt="2023-05-26T23:58:35.761" v="513"/>
          <ac:picMkLst>
            <pc:docMk/>
            <pc:sldMk cId="1307497703" sldId="266"/>
            <ac:picMk id="16" creationId="{05F46E1C-43D7-A0B7-DBDA-CB62994F64ED}"/>
          </ac:picMkLst>
        </pc:picChg>
      </pc:sldChg>
      <pc:sldChg chg="addSp delSp modSp new">
        <pc:chgData name="NORLI ANIDA BINTI ABDULLAH" userId="S::norlie@365.um.edu.my::afe42430-7c00-45ce-9404-160d128acef9" providerId="AD" clId="Web-{9D126849-8D0D-63DC-EC33-7BE33FA88F8A}" dt="2023-05-26T23:59:08.700" v="514"/>
        <pc:sldMkLst>
          <pc:docMk/>
          <pc:sldMk cId="4277680339" sldId="267"/>
        </pc:sldMkLst>
        <pc:spChg chg="mod">
          <ac:chgData name="NORLI ANIDA BINTI ABDULLAH" userId="S::norlie@365.um.edu.my::afe42430-7c00-45ce-9404-160d128acef9" providerId="AD" clId="Web-{9D126849-8D0D-63DC-EC33-7BE33FA88F8A}" dt="2023-05-26T23:44:23.402" v="379" actId="20577"/>
          <ac:spMkLst>
            <pc:docMk/>
            <pc:sldMk cId="4277680339" sldId="267"/>
            <ac:spMk id="2" creationId="{A98905FE-E0CF-7B7B-293E-AB4CC88251C3}"/>
          </ac:spMkLst>
        </pc:spChg>
        <pc:spChg chg="del mod">
          <ac:chgData name="NORLI ANIDA BINTI ABDULLAH" userId="S::norlie@365.um.edu.my::afe42430-7c00-45ce-9404-160d128acef9" providerId="AD" clId="Web-{9D126849-8D0D-63DC-EC33-7BE33FA88F8A}" dt="2023-05-26T23:59:08.700" v="514"/>
          <ac:spMkLst>
            <pc:docMk/>
            <pc:sldMk cId="4277680339" sldId="267"/>
            <ac:spMk id="3" creationId="{F66334F9-22CF-36E4-269A-CCA3E3DE5BB0}"/>
          </ac:spMkLst>
        </pc:spChg>
        <pc:graphicFrameChg chg="add">
          <ac:chgData name="NORLI ANIDA BINTI ABDULLAH" userId="S::norlie@365.um.edu.my::afe42430-7c00-45ce-9404-160d128acef9" providerId="AD" clId="Web-{9D126849-8D0D-63DC-EC33-7BE33FA88F8A}" dt="2023-05-26T23:59:08.700" v="514"/>
          <ac:graphicFrameMkLst>
            <pc:docMk/>
            <pc:sldMk cId="4277680339" sldId="267"/>
            <ac:graphicFrameMk id="5" creationId="{918A1E1B-B9D0-E925-D0DE-623196D3EB10}"/>
          </ac:graphicFrameMkLst>
        </pc:graphicFrameChg>
      </pc:sldChg>
      <pc:sldChg chg="addSp modSp new mod setBg">
        <pc:chgData name="NORLI ANIDA BINTI ABDULLAH" userId="S::norlie@365.um.edu.my::afe42430-7c00-45ce-9404-160d128acef9" providerId="AD" clId="Web-{9D126849-8D0D-63DC-EC33-7BE33FA88F8A}" dt="2023-05-26T23:58:14.808" v="510"/>
        <pc:sldMkLst>
          <pc:docMk/>
          <pc:sldMk cId="4284648440" sldId="268"/>
        </pc:sldMkLst>
        <pc:spChg chg="mod">
          <ac:chgData name="NORLI ANIDA BINTI ABDULLAH" userId="S::norlie@365.um.edu.my::afe42430-7c00-45ce-9404-160d128acef9" providerId="AD" clId="Web-{9D126849-8D0D-63DC-EC33-7BE33FA88F8A}" dt="2023-05-26T23:58:14.808" v="510"/>
          <ac:spMkLst>
            <pc:docMk/>
            <pc:sldMk cId="4284648440" sldId="268"/>
            <ac:spMk id="2" creationId="{7723196C-9C33-E0CF-B7C0-009D82D128ED}"/>
          </ac:spMkLst>
        </pc:spChg>
        <pc:spChg chg="mod">
          <ac:chgData name="NORLI ANIDA BINTI ABDULLAH" userId="S::norlie@365.um.edu.my::afe42430-7c00-45ce-9404-160d128acef9" providerId="AD" clId="Web-{9D126849-8D0D-63DC-EC33-7BE33FA88F8A}" dt="2023-05-26T23:58:14.808" v="510"/>
          <ac:spMkLst>
            <pc:docMk/>
            <pc:sldMk cId="4284648440" sldId="268"/>
            <ac:spMk id="3" creationId="{E2DA06C6-5AC6-A225-6EC3-4CC12589B253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8:14.808" v="510"/>
          <ac:spMkLst>
            <pc:docMk/>
            <pc:sldMk cId="4284648440" sldId="268"/>
            <ac:spMk id="9" creationId="{C868C70C-E5C4-CD47-888C-FCB3373B6D38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8:14.808" v="510"/>
          <ac:spMkLst>
            <pc:docMk/>
            <pc:sldMk cId="4284648440" sldId="268"/>
            <ac:spMk id="11" creationId="{D8C68F39-5E8A-844C-A8FD-394F253C1E5F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8:14.808" v="510"/>
          <ac:spMkLst>
            <pc:docMk/>
            <pc:sldMk cId="4284648440" sldId="268"/>
            <ac:spMk id="13" creationId="{BC583CEB-AC2B-2640-94F6-5958E6BC5BAB}"/>
          </ac:spMkLst>
        </pc:spChg>
        <pc:picChg chg="add">
          <ac:chgData name="NORLI ANIDA BINTI ABDULLAH" userId="S::norlie@365.um.edu.my::afe42430-7c00-45ce-9404-160d128acef9" providerId="AD" clId="Web-{9D126849-8D0D-63DC-EC33-7BE33FA88F8A}" dt="2023-05-26T23:58:14.808" v="510"/>
          <ac:picMkLst>
            <pc:docMk/>
            <pc:sldMk cId="4284648440" sldId="268"/>
            <ac:picMk id="5" creationId="{C705FFB0-CF1A-35A3-9061-293DED91F575}"/>
          </ac:picMkLst>
        </pc:picChg>
      </pc:sldChg>
      <pc:sldChg chg="addSp delSp modSp new mod setBg">
        <pc:chgData name="NORLI ANIDA BINTI ABDULLAH" userId="S::norlie@365.um.edu.my::afe42430-7c00-45ce-9404-160d128acef9" providerId="AD" clId="Web-{9D126849-8D0D-63DC-EC33-7BE33FA88F8A}" dt="2023-05-26T23:58:07.651" v="509"/>
        <pc:sldMkLst>
          <pc:docMk/>
          <pc:sldMk cId="3405552490" sldId="269"/>
        </pc:sldMkLst>
        <pc:spChg chg="mod">
          <ac:chgData name="NORLI ANIDA BINTI ABDULLAH" userId="S::norlie@365.um.edu.my::afe42430-7c00-45ce-9404-160d128acef9" providerId="AD" clId="Web-{9D126849-8D0D-63DC-EC33-7BE33FA88F8A}" dt="2023-05-26T23:58:07.651" v="509"/>
          <ac:spMkLst>
            <pc:docMk/>
            <pc:sldMk cId="3405552490" sldId="269"/>
            <ac:spMk id="2" creationId="{6F15B44F-0A4A-34A6-7935-468B72DE6103}"/>
          </ac:spMkLst>
        </pc:spChg>
        <pc:spChg chg="mod">
          <ac:chgData name="NORLI ANIDA BINTI ABDULLAH" userId="S::norlie@365.um.edu.my::afe42430-7c00-45ce-9404-160d128acef9" providerId="AD" clId="Web-{9D126849-8D0D-63DC-EC33-7BE33FA88F8A}" dt="2023-05-26T23:58:07.651" v="509"/>
          <ac:spMkLst>
            <pc:docMk/>
            <pc:sldMk cId="3405552490" sldId="269"/>
            <ac:spMk id="3" creationId="{A6688040-7845-F593-F342-B860109D408D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8:07.636" v="508"/>
          <ac:spMkLst>
            <pc:docMk/>
            <pc:sldMk cId="3405552490" sldId="269"/>
            <ac:spMk id="9" creationId="{C868C70C-E5C4-CD47-888C-FCB3373B6D38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8:07.636" v="508"/>
          <ac:spMkLst>
            <pc:docMk/>
            <pc:sldMk cId="3405552490" sldId="269"/>
            <ac:spMk id="11" creationId="{D8C68F39-5E8A-844C-A8FD-394F253C1E5F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8:07.636" v="508"/>
          <ac:spMkLst>
            <pc:docMk/>
            <pc:sldMk cId="3405552490" sldId="269"/>
            <ac:spMk id="13" creationId="{BC583CEB-AC2B-2640-94F6-5958E6BC5BAB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8:07.651" v="509"/>
          <ac:spMkLst>
            <pc:docMk/>
            <pc:sldMk cId="3405552490" sldId="269"/>
            <ac:spMk id="15" creationId="{C868C70C-E5C4-CD47-888C-FCB3373B6D38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8:07.651" v="509"/>
          <ac:spMkLst>
            <pc:docMk/>
            <pc:sldMk cId="3405552490" sldId="269"/>
            <ac:spMk id="17" creationId="{D8C68F39-5E8A-844C-A8FD-394F253C1E5F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8:07.651" v="509"/>
          <ac:spMkLst>
            <pc:docMk/>
            <pc:sldMk cId="3405552490" sldId="269"/>
            <ac:spMk id="18" creationId="{BC583CEB-AC2B-2640-94F6-5958E6BC5BAB}"/>
          </ac:spMkLst>
        </pc:spChg>
        <pc:picChg chg="add del">
          <ac:chgData name="NORLI ANIDA BINTI ABDULLAH" userId="S::norlie@365.um.edu.my::afe42430-7c00-45ce-9404-160d128acef9" providerId="AD" clId="Web-{9D126849-8D0D-63DC-EC33-7BE33FA88F8A}" dt="2023-05-26T23:58:07.636" v="508"/>
          <ac:picMkLst>
            <pc:docMk/>
            <pc:sldMk cId="3405552490" sldId="269"/>
            <ac:picMk id="5" creationId="{89568371-1B82-3745-3D48-742A1F9AA74F}"/>
          </ac:picMkLst>
        </pc:picChg>
        <pc:picChg chg="add">
          <ac:chgData name="NORLI ANIDA BINTI ABDULLAH" userId="S::norlie@365.um.edu.my::afe42430-7c00-45ce-9404-160d128acef9" providerId="AD" clId="Web-{9D126849-8D0D-63DC-EC33-7BE33FA88F8A}" dt="2023-05-26T23:58:07.651" v="509"/>
          <ac:picMkLst>
            <pc:docMk/>
            <pc:sldMk cId="3405552490" sldId="269"/>
            <ac:picMk id="16" creationId="{7C679832-C338-CCC6-BCAC-CC5A42BE3DBF}"/>
          </ac:picMkLst>
        </pc:picChg>
      </pc:sldChg>
      <pc:sldChg chg="addSp modSp new mod setBg">
        <pc:chgData name="NORLI ANIDA BINTI ABDULLAH" userId="S::norlie@365.um.edu.my::afe42430-7c00-45ce-9404-160d128acef9" providerId="AD" clId="Web-{9D126849-8D0D-63DC-EC33-7BE33FA88F8A}" dt="2023-05-26T23:57:50.744" v="506"/>
        <pc:sldMkLst>
          <pc:docMk/>
          <pc:sldMk cId="1606459304" sldId="270"/>
        </pc:sldMkLst>
        <pc:spChg chg="mod">
          <ac:chgData name="NORLI ANIDA BINTI ABDULLAH" userId="S::norlie@365.um.edu.my::afe42430-7c00-45ce-9404-160d128acef9" providerId="AD" clId="Web-{9D126849-8D0D-63DC-EC33-7BE33FA88F8A}" dt="2023-05-26T23:57:50.744" v="506"/>
          <ac:spMkLst>
            <pc:docMk/>
            <pc:sldMk cId="1606459304" sldId="270"/>
            <ac:spMk id="2" creationId="{846DE7A6-BD46-7AB5-8D5D-CC5E85459E2E}"/>
          </ac:spMkLst>
        </pc:spChg>
        <pc:spChg chg="mod">
          <ac:chgData name="NORLI ANIDA BINTI ABDULLAH" userId="S::norlie@365.um.edu.my::afe42430-7c00-45ce-9404-160d128acef9" providerId="AD" clId="Web-{9D126849-8D0D-63DC-EC33-7BE33FA88F8A}" dt="2023-05-26T23:57:50.744" v="506"/>
          <ac:spMkLst>
            <pc:docMk/>
            <pc:sldMk cId="1606459304" sldId="270"/>
            <ac:spMk id="3" creationId="{4F70A1B4-B294-F4DB-5144-325C208316DE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50.744" v="506"/>
          <ac:spMkLst>
            <pc:docMk/>
            <pc:sldMk cId="1606459304" sldId="270"/>
            <ac:spMk id="9" creationId="{C868C70C-E5C4-CD47-888C-FCB3373B6D38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50.744" v="506"/>
          <ac:spMkLst>
            <pc:docMk/>
            <pc:sldMk cId="1606459304" sldId="270"/>
            <ac:spMk id="11" creationId="{D8C68F39-5E8A-844C-A8FD-394F253C1E5F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50.744" v="506"/>
          <ac:spMkLst>
            <pc:docMk/>
            <pc:sldMk cId="1606459304" sldId="270"/>
            <ac:spMk id="13" creationId="{BC583CEB-AC2B-2640-94F6-5958E6BC5BAB}"/>
          </ac:spMkLst>
        </pc:spChg>
        <pc:picChg chg="add">
          <ac:chgData name="NORLI ANIDA BINTI ABDULLAH" userId="S::norlie@365.um.edu.my::afe42430-7c00-45ce-9404-160d128acef9" providerId="AD" clId="Web-{9D126849-8D0D-63DC-EC33-7BE33FA88F8A}" dt="2023-05-26T23:57:50.744" v="506"/>
          <ac:picMkLst>
            <pc:docMk/>
            <pc:sldMk cId="1606459304" sldId="270"/>
            <ac:picMk id="5" creationId="{48870B72-ED90-354B-6428-982769F57E15}"/>
          </ac:picMkLst>
        </pc:picChg>
      </pc:sldChg>
      <pc:sldChg chg="addSp modSp new mod setBg">
        <pc:chgData name="NORLI ANIDA BINTI ABDULLAH" userId="S::norlie@365.um.edu.my::afe42430-7c00-45ce-9404-160d128acef9" providerId="AD" clId="Web-{9D126849-8D0D-63DC-EC33-7BE33FA88F8A}" dt="2023-05-26T23:57:45.541" v="505"/>
        <pc:sldMkLst>
          <pc:docMk/>
          <pc:sldMk cId="3214328570" sldId="271"/>
        </pc:sldMkLst>
        <pc:spChg chg="mod">
          <ac:chgData name="NORLI ANIDA BINTI ABDULLAH" userId="S::norlie@365.um.edu.my::afe42430-7c00-45ce-9404-160d128acef9" providerId="AD" clId="Web-{9D126849-8D0D-63DC-EC33-7BE33FA88F8A}" dt="2023-05-26T23:57:45.541" v="505"/>
          <ac:spMkLst>
            <pc:docMk/>
            <pc:sldMk cId="3214328570" sldId="271"/>
            <ac:spMk id="2" creationId="{F7AFB938-6019-7E4C-9389-AC297C672053}"/>
          </ac:spMkLst>
        </pc:spChg>
        <pc:spChg chg="mod">
          <ac:chgData name="NORLI ANIDA BINTI ABDULLAH" userId="S::norlie@365.um.edu.my::afe42430-7c00-45ce-9404-160d128acef9" providerId="AD" clId="Web-{9D126849-8D0D-63DC-EC33-7BE33FA88F8A}" dt="2023-05-26T23:57:45.541" v="505"/>
          <ac:spMkLst>
            <pc:docMk/>
            <pc:sldMk cId="3214328570" sldId="271"/>
            <ac:spMk id="3" creationId="{2DD0D8ED-03DE-9749-E4F6-11D157A44D2D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45.541" v="505"/>
          <ac:spMkLst>
            <pc:docMk/>
            <pc:sldMk cId="3214328570" sldId="271"/>
            <ac:spMk id="9" creationId="{C868C70C-E5C4-CD47-888C-FCB3373B6D38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45.541" v="505"/>
          <ac:spMkLst>
            <pc:docMk/>
            <pc:sldMk cId="3214328570" sldId="271"/>
            <ac:spMk id="11" creationId="{D8C68F39-5E8A-844C-A8FD-394F253C1E5F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45.541" v="505"/>
          <ac:spMkLst>
            <pc:docMk/>
            <pc:sldMk cId="3214328570" sldId="271"/>
            <ac:spMk id="13" creationId="{BC583CEB-AC2B-2640-94F6-5958E6BC5BAB}"/>
          </ac:spMkLst>
        </pc:spChg>
        <pc:picChg chg="add">
          <ac:chgData name="NORLI ANIDA BINTI ABDULLAH" userId="S::norlie@365.um.edu.my::afe42430-7c00-45ce-9404-160d128acef9" providerId="AD" clId="Web-{9D126849-8D0D-63DC-EC33-7BE33FA88F8A}" dt="2023-05-26T23:57:45.541" v="505"/>
          <ac:picMkLst>
            <pc:docMk/>
            <pc:sldMk cId="3214328570" sldId="271"/>
            <ac:picMk id="5" creationId="{20FE9747-9F3D-A645-FDA9-E0062152A7BD}"/>
          </ac:picMkLst>
        </pc:picChg>
      </pc:sldChg>
      <pc:sldChg chg="addSp modSp new mod setBg">
        <pc:chgData name="NORLI ANIDA BINTI ABDULLAH" userId="S::norlie@365.um.edu.my::afe42430-7c00-45ce-9404-160d128acef9" providerId="AD" clId="Web-{9D126849-8D0D-63DC-EC33-7BE33FA88F8A}" dt="2023-05-26T23:49:38.927" v="432"/>
        <pc:sldMkLst>
          <pc:docMk/>
          <pc:sldMk cId="4151902102" sldId="272"/>
        </pc:sldMkLst>
        <pc:spChg chg="mod">
          <ac:chgData name="NORLI ANIDA BINTI ABDULLAH" userId="S::norlie@365.um.edu.my::afe42430-7c00-45ce-9404-160d128acef9" providerId="AD" clId="Web-{9D126849-8D0D-63DC-EC33-7BE33FA88F8A}" dt="2023-05-26T23:49:38.927" v="432"/>
          <ac:spMkLst>
            <pc:docMk/>
            <pc:sldMk cId="4151902102" sldId="272"/>
            <ac:spMk id="2" creationId="{8C85E722-8AA8-409B-307B-1930E44BB25A}"/>
          </ac:spMkLst>
        </pc:spChg>
        <pc:spChg chg="mod">
          <ac:chgData name="NORLI ANIDA BINTI ABDULLAH" userId="S::norlie@365.um.edu.my::afe42430-7c00-45ce-9404-160d128acef9" providerId="AD" clId="Web-{9D126849-8D0D-63DC-EC33-7BE33FA88F8A}" dt="2023-05-26T23:49:38.927" v="432"/>
          <ac:spMkLst>
            <pc:docMk/>
            <pc:sldMk cId="4151902102" sldId="272"/>
            <ac:spMk id="3" creationId="{C08DB5F3-BFED-35E5-A765-85F0A5FFCCF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49:38.927" v="432"/>
          <ac:spMkLst>
            <pc:docMk/>
            <pc:sldMk cId="4151902102" sldId="272"/>
            <ac:spMk id="10" creationId="{C868C70C-E5C4-CD47-888C-FCB3373B6D38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49:38.927" v="432"/>
          <ac:spMkLst>
            <pc:docMk/>
            <pc:sldMk cId="4151902102" sldId="272"/>
            <ac:spMk id="12" creationId="{D8C68F39-5E8A-844C-A8FD-394F253C1E5F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49:38.927" v="432"/>
          <ac:spMkLst>
            <pc:docMk/>
            <pc:sldMk cId="4151902102" sldId="272"/>
            <ac:spMk id="14" creationId="{BC583CEB-AC2B-2640-94F6-5958E6BC5BAB}"/>
          </ac:spMkLst>
        </pc:spChg>
        <pc:picChg chg="add">
          <ac:chgData name="NORLI ANIDA BINTI ABDULLAH" userId="S::norlie@365.um.edu.my::afe42430-7c00-45ce-9404-160d128acef9" providerId="AD" clId="Web-{9D126849-8D0D-63DC-EC33-7BE33FA88F8A}" dt="2023-05-26T23:49:38.927" v="432"/>
          <ac:picMkLst>
            <pc:docMk/>
            <pc:sldMk cId="4151902102" sldId="272"/>
            <ac:picMk id="7" creationId="{A5EE9E7B-8C82-898D-2355-89096FFE760F}"/>
          </ac:picMkLst>
        </pc:picChg>
      </pc:sldChg>
      <pc:sldChg chg="addSp delSp modSp new mod setBg">
        <pc:chgData name="NORLI ANIDA BINTI ABDULLAH" userId="S::norlie@365.um.edu.my::afe42430-7c00-45ce-9404-160d128acef9" providerId="AD" clId="Web-{9D126849-8D0D-63DC-EC33-7BE33FA88F8A}" dt="2023-05-26T23:57:30.134" v="504"/>
        <pc:sldMkLst>
          <pc:docMk/>
          <pc:sldMk cId="1118024939" sldId="273"/>
        </pc:sldMkLst>
        <pc:spChg chg="mod ord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2" creationId="{63B2A20B-6FF3-B069-FFBB-6C5EF7DF6ECD}"/>
          </ac:spMkLst>
        </pc:spChg>
        <pc:spChg chg="del">
          <ac:chgData name="NORLI ANIDA BINTI ABDULLAH" userId="S::norlie@365.um.edu.my::afe42430-7c00-45ce-9404-160d128acef9" providerId="AD" clId="Web-{9D126849-8D0D-63DC-EC33-7BE33FA88F8A}" dt="2023-05-26T23:56:10.898" v="496"/>
          <ac:spMkLst>
            <pc:docMk/>
            <pc:sldMk cId="1118024939" sldId="273"/>
            <ac:spMk id="3" creationId="{FB18A344-3C6C-E667-2E43-60E5F5892198}"/>
          </ac:spMkLst>
        </pc:spChg>
        <pc:spChg chg="add del mod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7" creationId="{521D7F95-142F-A018-72E0-6CCAF6C4DC48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9" creationId="{2D03A0B2-4A2F-D846-A5E6-FB7CB9A031F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11" creationId="{7F573F1D-73A7-FB41-BCAD-FC9AA7DEF4F5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13" creationId="{A88F843D-1C1B-C740-AC27-E3238D0F5F47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15" creationId="{44037D61-FFBD-0342-90C5-D1AD7C899B44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17" creationId="{A21C8291-E3D5-4240-8FF4-E5213CBCC453}"/>
          </ac:spMkLst>
        </pc:spChg>
        <pc:spChg chg="add del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19" creationId="{08B44AFE-C181-7047-8CC9-CA00BD385EEA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24" creationId="{2D03A0B2-4A2F-D846-A5E6-FB7CB9A031F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26" creationId="{7F573F1D-73A7-FB41-BCAD-FC9AA7DEF4F5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28" creationId="{A88F843D-1C1B-C740-AC27-E3238D0F5F47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30" creationId="{44037D61-FFBD-0342-90C5-D1AD7C899B44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32" creationId="{D5B0F748-7FA7-4DDF-89A3-7F1D8EE1F7C0}"/>
          </ac:spMkLst>
        </pc:spChg>
        <pc:spChg chg="add">
          <ac:chgData name="NORLI ANIDA BINTI ABDULLAH" userId="S::norlie@365.um.edu.my::afe42430-7c00-45ce-9404-160d128acef9" providerId="AD" clId="Web-{9D126849-8D0D-63DC-EC33-7BE33FA88F8A}" dt="2023-05-26T23:57:30.134" v="504"/>
          <ac:spMkLst>
            <pc:docMk/>
            <pc:sldMk cId="1118024939" sldId="273"/>
            <ac:spMk id="34" creationId="{1903E872-C07A-4030-B584-D321D40CABB6}"/>
          </ac:spMkLst>
        </pc:spChg>
        <pc:picChg chg="add del mod ord">
          <ac:chgData name="NORLI ANIDA BINTI ABDULLAH" userId="S::norlie@365.um.edu.my::afe42430-7c00-45ce-9404-160d128acef9" providerId="AD" clId="Web-{9D126849-8D0D-63DC-EC33-7BE33FA88F8A}" dt="2023-05-26T23:57:10.259" v="503"/>
          <ac:picMkLst>
            <pc:docMk/>
            <pc:sldMk cId="1118024939" sldId="273"/>
            <ac:picMk id="4" creationId="{9E756D53-F5E5-DD42-6D5E-CD432694406A}"/>
          </ac:picMkLst>
        </pc:picChg>
        <pc:picChg chg="add mod">
          <ac:chgData name="NORLI ANIDA BINTI ABDULLAH" userId="S::norlie@365.um.edu.my::afe42430-7c00-45ce-9404-160d128acef9" providerId="AD" clId="Web-{9D126849-8D0D-63DC-EC33-7BE33FA88F8A}" dt="2023-05-26T23:57:30.134" v="504"/>
          <ac:picMkLst>
            <pc:docMk/>
            <pc:sldMk cId="1118024939" sldId="273"/>
            <ac:picMk id="5" creationId="{8A1DCC69-D409-1458-D4AA-683CE67028CE}"/>
          </ac:picMkLst>
        </pc:picChg>
      </pc:sldChg>
      <pc:sldMasterChg chg="del delSldLayout">
        <pc:chgData name="NORLI ANIDA BINTI ABDULLAH" userId="S::norlie@365.um.edu.my::afe42430-7c00-45ce-9404-160d128acef9" providerId="AD" clId="Web-{9D126849-8D0D-63DC-EC33-7BE33FA88F8A}" dt="2023-05-26T23:24:28.374" v="1"/>
        <pc:sldMasterMkLst>
          <pc:docMk/>
          <pc:sldMasterMk cId="2460954070" sldId="2147483660"/>
        </pc:sldMasterMkLst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NORLI ANIDA BINTI ABDULLAH" userId="S::norlie@365.um.edu.my::afe42430-7c00-45ce-9404-160d128acef9" providerId="AD" clId="Web-{9D126849-8D0D-63DC-EC33-7BE33FA88F8A}" dt="2023-05-26T23:24:28.374" v="1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NORLI ANIDA BINTI ABDULLAH" userId="S::norlie@365.um.edu.my::afe42430-7c00-45ce-9404-160d128acef9" providerId="AD" clId="Web-{9D126849-8D0D-63DC-EC33-7BE33FA88F8A}" dt="2023-05-26T23:25:22.782" v="22"/>
        <pc:sldMasterMkLst>
          <pc:docMk/>
          <pc:sldMasterMk cId="1269264251" sldId="2147483672"/>
        </pc:sldMasterMkLst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2211062588" sldId="2147483673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2746351345" sldId="2147483674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758962481" sldId="2147483675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3589539475" sldId="2147483676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2543082896" sldId="2147483677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1767917313" sldId="2147483678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2844280402" sldId="2147483679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209697852" sldId="2147483680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1225823014" sldId="2147483681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75208256" sldId="2147483682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2360420114" sldId="2147483683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987157701" sldId="2147483684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2229552837" sldId="2147483685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1703826192" sldId="2147483686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100767410" sldId="2147483687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2027026200" sldId="2147483688"/>
          </pc:sldLayoutMkLst>
        </pc:sldLayoutChg>
        <pc:sldLayoutChg chg="add del mo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1269264251" sldId="2147483672"/>
            <pc:sldLayoutMk cId="1016631960" sldId="2147483689"/>
          </pc:sldLayoutMkLst>
        </pc:sldLayoutChg>
      </pc:sldMasterChg>
      <pc:sldMasterChg chg="add replId addSldLayout">
        <pc:chgData name="NORLI ANIDA BINTI ABDULLAH" userId="S::norlie@365.um.edu.my::afe42430-7c00-45ce-9404-160d128acef9" providerId="AD" clId="Web-{9D126849-8D0D-63DC-EC33-7BE33FA88F8A}" dt="2023-05-26T23:25:22.782" v="22"/>
        <pc:sldMasterMkLst>
          <pc:docMk/>
          <pc:sldMasterMk cId="3730233023" sldId="2147483690"/>
        </pc:sldMasterMkLst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3042202434" sldId="2147483691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891807297" sldId="2147483692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3963560951" sldId="2147483693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2588786399" sldId="2147483694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552481898" sldId="2147483695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2184882362" sldId="2147483696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2560748317" sldId="2147483697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3911216411" sldId="2147483698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568601386" sldId="2147483699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3664099845" sldId="2147483700"/>
          </pc:sldLayoutMkLst>
        </pc:sldLayoutChg>
        <pc:sldLayoutChg chg="add replId">
          <pc:chgData name="NORLI ANIDA BINTI ABDULLAH" userId="S::norlie@365.um.edu.my::afe42430-7c00-45ce-9404-160d128acef9" providerId="AD" clId="Web-{9D126849-8D0D-63DC-EC33-7BE33FA88F8A}" dt="2023-05-26T23:25:22.782" v="22"/>
          <pc:sldLayoutMkLst>
            <pc:docMk/>
            <pc:sldMasterMk cId="3730233023" sldId="2147483690"/>
            <pc:sldLayoutMk cId="281573006" sldId="214748370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ED233B-BB8F-4472-9ADD-6A93CB7343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00E4F0-F840-4ADC-AF32-0D063FC617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Lead to professional growth</a:t>
          </a:r>
        </a:p>
      </dgm:t>
    </dgm:pt>
    <dgm:pt modelId="{6F7FCE84-8856-41B4-BAC2-134C4FD077BD}" type="parTrans" cxnId="{58FCA68D-1849-4A1B-B7D8-FDD11BA2C8E1}">
      <dgm:prSet/>
      <dgm:spPr/>
      <dgm:t>
        <a:bodyPr/>
        <a:lstStyle/>
        <a:p>
          <a:endParaRPr lang="en-US" sz="2400" b="1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88DE1F-D52D-4239-B4FA-F6432DB27FC1}" type="sibTrans" cxnId="{58FCA68D-1849-4A1B-B7D8-FDD11BA2C8E1}">
      <dgm:prSet/>
      <dgm:spPr/>
      <dgm:t>
        <a:bodyPr/>
        <a:lstStyle/>
        <a:p>
          <a:endParaRPr lang="en-US" sz="2400" b="1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C2B209-4A3B-44AE-8603-F5A6C4A60B4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Job satisfaction</a:t>
          </a:r>
        </a:p>
      </dgm:t>
    </dgm:pt>
    <dgm:pt modelId="{25F808BD-59CE-4900-A0D9-C8EA9D83BB4B}" type="parTrans" cxnId="{6243C5A9-6203-4CEF-BEE4-6BABF1950340}">
      <dgm:prSet/>
      <dgm:spPr/>
      <dgm:t>
        <a:bodyPr/>
        <a:lstStyle/>
        <a:p>
          <a:endParaRPr lang="en-US" sz="2400" b="1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ACD690-8DC3-4FD7-8DFA-0A3690021841}" type="sibTrans" cxnId="{6243C5A9-6203-4CEF-BEE4-6BABF1950340}">
      <dgm:prSet/>
      <dgm:spPr/>
      <dgm:t>
        <a:bodyPr/>
        <a:lstStyle/>
        <a:p>
          <a:endParaRPr lang="en-US" sz="2400" b="1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958C93-7BC0-4EAB-9FF1-A47CDA04C9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Personal fulfillment</a:t>
          </a:r>
        </a:p>
      </dgm:t>
    </dgm:pt>
    <dgm:pt modelId="{755AE19E-9113-4EC0-BAC8-B6267B75D202}" type="parTrans" cxnId="{F5D4DC2A-8C70-438A-8A73-CAE6F9A00045}">
      <dgm:prSet/>
      <dgm:spPr/>
      <dgm:t>
        <a:bodyPr/>
        <a:lstStyle/>
        <a:p>
          <a:endParaRPr lang="en-US" sz="2400" b="1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E1E5A4-0534-49D3-918E-D865920D6A05}" type="sibTrans" cxnId="{F5D4DC2A-8C70-438A-8A73-CAE6F9A00045}">
      <dgm:prSet/>
      <dgm:spPr/>
      <dgm:t>
        <a:bodyPr/>
        <a:lstStyle/>
        <a:p>
          <a:endParaRPr lang="en-US" sz="2400" b="1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53FFC8-B431-4C30-AC30-17FE90C70994}" type="pres">
      <dgm:prSet presAssocID="{32ED233B-BB8F-4472-9ADD-6A93CB73431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926159-F91E-4585-8AEE-F1F41FAF2A82}" type="pres">
      <dgm:prSet presAssocID="{9700E4F0-F840-4ADC-AF32-0D063FC61761}" presName="compNode" presStyleCnt="0"/>
      <dgm:spPr/>
    </dgm:pt>
    <dgm:pt modelId="{AA6D1043-A881-44E4-B3FD-2A4EBAE95C7B}" type="pres">
      <dgm:prSet presAssocID="{9700E4F0-F840-4ADC-AF32-0D063FC6176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9E4471E-B708-46B4-BE08-3BE1895DC651}" type="pres">
      <dgm:prSet presAssocID="{9700E4F0-F840-4ADC-AF32-0D063FC61761}" presName="spaceRect" presStyleCnt="0"/>
      <dgm:spPr/>
    </dgm:pt>
    <dgm:pt modelId="{92CF4CB7-76D8-41A6-B6EE-FE778662F8A7}" type="pres">
      <dgm:prSet presAssocID="{9700E4F0-F840-4ADC-AF32-0D063FC61761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23C075A-BBCF-4C6B-8C19-71BBD8DF8EED}" type="pres">
      <dgm:prSet presAssocID="{0188DE1F-D52D-4239-B4FA-F6432DB27FC1}" presName="sibTrans" presStyleCnt="0"/>
      <dgm:spPr/>
    </dgm:pt>
    <dgm:pt modelId="{E9143E39-639D-46B6-AF20-7279C9CE4253}" type="pres">
      <dgm:prSet presAssocID="{03C2B209-4A3B-44AE-8603-F5A6C4A60B43}" presName="compNode" presStyleCnt="0"/>
      <dgm:spPr/>
    </dgm:pt>
    <dgm:pt modelId="{736AA518-7277-436F-A749-8813224D9596}" type="pres">
      <dgm:prSet presAssocID="{03C2B209-4A3B-44AE-8603-F5A6C4A60B4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29451556-3E9A-48A2-8B82-B34FAE367D44}" type="pres">
      <dgm:prSet presAssocID="{03C2B209-4A3B-44AE-8603-F5A6C4A60B43}" presName="spaceRect" presStyleCnt="0"/>
      <dgm:spPr/>
    </dgm:pt>
    <dgm:pt modelId="{C905826F-477C-4D6D-8F79-4186D692DCF6}" type="pres">
      <dgm:prSet presAssocID="{03C2B209-4A3B-44AE-8603-F5A6C4A60B43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D66BA67-40F1-4F60-9ED4-79C6A943F870}" type="pres">
      <dgm:prSet presAssocID="{A5ACD690-8DC3-4FD7-8DFA-0A3690021841}" presName="sibTrans" presStyleCnt="0"/>
      <dgm:spPr/>
    </dgm:pt>
    <dgm:pt modelId="{4409A014-AAB3-416A-8B92-02632E4C9DAF}" type="pres">
      <dgm:prSet presAssocID="{81958C93-7BC0-4EAB-9FF1-A47CDA04C9E9}" presName="compNode" presStyleCnt="0"/>
      <dgm:spPr/>
    </dgm:pt>
    <dgm:pt modelId="{C80FA323-D2E2-4317-ADB6-6777C66EDDD9}" type="pres">
      <dgm:prSet presAssocID="{81958C93-7BC0-4EAB-9FF1-A47CDA04C9E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8F38AB9-A255-425F-BE9B-EB7A0B96DED4}" type="pres">
      <dgm:prSet presAssocID="{81958C93-7BC0-4EAB-9FF1-A47CDA04C9E9}" presName="spaceRect" presStyleCnt="0"/>
      <dgm:spPr/>
    </dgm:pt>
    <dgm:pt modelId="{C52E03EB-9503-4F1D-B6F6-86E56AA3214A}" type="pres">
      <dgm:prSet presAssocID="{81958C93-7BC0-4EAB-9FF1-A47CDA04C9E9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B0BD62-BEDB-4B0B-9041-1ED9F78F10DA}" type="presOf" srcId="{03C2B209-4A3B-44AE-8603-F5A6C4A60B43}" destId="{C905826F-477C-4D6D-8F79-4186D692DCF6}" srcOrd="0" destOrd="0" presId="urn:microsoft.com/office/officeart/2018/2/layout/IconLabelList"/>
    <dgm:cxn modelId="{040A5C6D-B62E-4794-B9F4-FFCCA9188389}" type="presOf" srcId="{9700E4F0-F840-4ADC-AF32-0D063FC61761}" destId="{92CF4CB7-76D8-41A6-B6EE-FE778662F8A7}" srcOrd="0" destOrd="0" presId="urn:microsoft.com/office/officeart/2018/2/layout/IconLabelList"/>
    <dgm:cxn modelId="{58FCA68D-1849-4A1B-B7D8-FDD11BA2C8E1}" srcId="{32ED233B-BB8F-4472-9ADD-6A93CB734311}" destId="{9700E4F0-F840-4ADC-AF32-0D063FC61761}" srcOrd="0" destOrd="0" parTransId="{6F7FCE84-8856-41B4-BAC2-134C4FD077BD}" sibTransId="{0188DE1F-D52D-4239-B4FA-F6432DB27FC1}"/>
    <dgm:cxn modelId="{6243C5A9-6203-4CEF-BEE4-6BABF1950340}" srcId="{32ED233B-BB8F-4472-9ADD-6A93CB734311}" destId="{03C2B209-4A3B-44AE-8603-F5A6C4A60B43}" srcOrd="1" destOrd="0" parTransId="{25F808BD-59CE-4900-A0D9-C8EA9D83BB4B}" sibTransId="{A5ACD690-8DC3-4FD7-8DFA-0A3690021841}"/>
    <dgm:cxn modelId="{0376505B-1763-40E4-A0EC-53D0689BE189}" type="presOf" srcId="{81958C93-7BC0-4EAB-9FF1-A47CDA04C9E9}" destId="{C52E03EB-9503-4F1D-B6F6-86E56AA3214A}" srcOrd="0" destOrd="0" presId="urn:microsoft.com/office/officeart/2018/2/layout/IconLabelList"/>
    <dgm:cxn modelId="{F5D4DC2A-8C70-438A-8A73-CAE6F9A00045}" srcId="{32ED233B-BB8F-4472-9ADD-6A93CB734311}" destId="{81958C93-7BC0-4EAB-9FF1-A47CDA04C9E9}" srcOrd="2" destOrd="0" parTransId="{755AE19E-9113-4EC0-BAC8-B6267B75D202}" sibTransId="{41E1E5A4-0534-49D3-918E-D865920D6A05}"/>
    <dgm:cxn modelId="{BF5504A0-F664-4346-9CB6-9A8BEDC3D5F0}" type="presOf" srcId="{32ED233B-BB8F-4472-9ADD-6A93CB734311}" destId="{A453FFC8-B431-4C30-AC30-17FE90C70994}" srcOrd="0" destOrd="0" presId="urn:microsoft.com/office/officeart/2018/2/layout/IconLabelList"/>
    <dgm:cxn modelId="{0973F753-C544-4F15-9880-819EF72188CC}" type="presParOf" srcId="{A453FFC8-B431-4C30-AC30-17FE90C70994}" destId="{83926159-F91E-4585-8AEE-F1F41FAF2A82}" srcOrd="0" destOrd="0" presId="urn:microsoft.com/office/officeart/2018/2/layout/IconLabelList"/>
    <dgm:cxn modelId="{4108DF3A-C752-4E76-B378-EC77A20B1898}" type="presParOf" srcId="{83926159-F91E-4585-8AEE-F1F41FAF2A82}" destId="{AA6D1043-A881-44E4-B3FD-2A4EBAE95C7B}" srcOrd="0" destOrd="0" presId="urn:microsoft.com/office/officeart/2018/2/layout/IconLabelList"/>
    <dgm:cxn modelId="{84F5A115-FC5D-4D08-8D5B-770CE670338A}" type="presParOf" srcId="{83926159-F91E-4585-8AEE-F1F41FAF2A82}" destId="{E9E4471E-B708-46B4-BE08-3BE1895DC651}" srcOrd="1" destOrd="0" presId="urn:microsoft.com/office/officeart/2018/2/layout/IconLabelList"/>
    <dgm:cxn modelId="{F0B4A9FB-A473-4654-841F-E37BC0BFE20D}" type="presParOf" srcId="{83926159-F91E-4585-8AEE-F1F41FAF2A82}" destId="{92CF4CB7-76D8-41A6-B6EE-FE778662F8A7}" srcOrd="2" destOrd="0" presId="urn:microsoft.com/office/officeart/2018/2/layout/IconLabelList"/>
    <dgm:cxn modelId="{FE04BA32-8C56-40A9-AA27-2F8BA55319D1}" type="presParOf" srcId="{A453FFC8-B431-4C30-AC30-17FE90C70994}" destId="{023C075A-BBCF-4C6B-8C19-71BBD8DF8EED}" srcOrd="1" destOrd="0" presId="urn:microsoft.com/office/officeart/2018/2/layout/IconLabelList"/>
    <dgm:cxn modelId="{63401D07-FA8D-4DC8-AA25-3E8DD40E246F}" type="presParOf" srcId="{A453FFC8-B431-4C30-AC30-17FE90C70994}" destId="{E9143E39-639D-46B6-AF20-7279C9CE4253}" srcOrd="2" destOrd="0" presId="urn:microsoft.com/office/officeart/2018/2/layout/IconLabelList"/>
    <dgm:cxn modelId="{FC19466E-2954-4818-B818-716BACA07320}" type="presParOf" srcId="{E9143E39-639D-46B6-AF20-7279C9CE4253}" destId="{736AA518-7277-436F-A749-8813224D9596}" srcOrd="0" destOrd="0" presId="urn:microsoft.com/office/officeart/2018/2/layout/IconLabelList"/>
    <dgm:cxn modelId="{EEA75016-FD05-4BF2-8544-14C15110879E}" type="presParOf" srcId="{E9143E39-639D-46B6-AF20-7279C9CE4253}" destId="{29451556-3E9A-48A2-8B82-B34FAE367D44}" srcOrd="1" destOrd="0" presId="urn:microsoft.com/office/officeart/2018/2/layout/IconLabelList"/>
    <dgm:cxn modelId="{2808D38A-C0FF-4467-873C-9581D43B5070}" type="presParOf" srcId="{E9143E39-639D-46B6-AF20-7279C9CE4253}" destId="{C905826F-477C-4D6D-8F79-4186D692DCF6}" srcOrd="2" destOrd="0" presId="urn:microsoft.com/office/officeart/2018/2/layout/IconLabelList"/>
    <dgm:cxn modelId="{02300D48-093A-4CD3-BB17-E5C1E4CEC504}" type="presParOf" srcId="{A453FFC8-B431-4C30-AC30-17FE90C70994}" destId="{2D66BA67-40F1-4F60-9ED4-79C6A943F870}" srcOrd="3" destOrd="0" presId="urn:microsoft.com/office/officeart/2018/2/layout/IconLabelList"/>
    <dgm:cxn modelId="{EE1BBC16-252F-418F-9D7E-9B575F067992}" type="presParOf" srcId="{A453FFC8-B431-4C30-AC30-17FE90C70994}" destId="{4409A014-AAB3-416A-8B92-02632E4C9DAF}" srcOrd="4" destOrd="0" presId="urn:microsoft.com/office/officeart/2018/2/layout/IconLabelList"/>
    <dgm:cxn modelId="{5DE7F688-D35E-4EF9-A676-284EAB7E6B39}" type="presParOf" srcId="{4409A014-AAB3-416A-8B92-02632E4C9DAF}" destId="{C80FA323-D2E2-4317-ADB6-6777C66EDDD9}" srcOrd="0" destOrd="0" presId="urn:microsoft.com/office/officeart/2018/2/layout/IconLabelList"/>
    <dgm:cxn modelId="{55671AF9-3CC2-4DC7-B744-DD80528599EB}" type="presParOf" srcId="{4409A014-AAB3-416A-8B92-02632E4C9DAF}" destId="{E8F38AB9-A255-425F-BE9B-EB7A0B96DED4}" srcOrd="1" destOrd="0" presId="urn:microsoft.com/office/officeart/2018/2/layout/IconLabelList"/>
    <dgm:cxn modelId="{923AE3E6-23B7-4C74-A64B-AD0337898829}" type="presParOf" srcId="{4409A014-AAB3-416A-8B92-02632E4C9DAF}" destId="{C52E03EB-9503-4F1D-B6F6-86E56AA321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D1043-A881-44E4-B3FD-2A4EBAE95C7B}">
      <dsp:nvSpPr>
        <dsp:cNvPr id="0" name=""/>
        <dsp:cNvSpPr/>
      </dsp:nvSpPr>
      <dsp:spPr>
        <a:xfrm>
          <a:off x="878174" y="953557"/>
          <a:ext cx="1242376" cy="12423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F4CB7-76D8-41A6-B6EE-FE778662F8A7}">
      <dsp:nvSpPr>
        <dsp:cNvPr id="0" name=""/>
        <dsp:cNvSpPr/>
      </dsp:nvSpPr>
      <dsp:spPr>
        <a:xfrm>
          <a:off x="118944" y="2601910"/>
          <a:ext cx="2760836" cy="105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Lead to professional growth</a:t>
          </a:r>
        </a:p>
      </dsp:txBody>
      <dsp:txXfrm>
        <a:off x="118944" y="2601910"/>
        <a:ext cx="2760836" cy="1057500"/>
      </dsp:txXfrm>
    </dsp:sp>
    <dsp:sp modelId="{736AA518-7277-436F-A749-8813224D9596}">
      <dsp:nvSpPr>
        <dsp:cNvPr id="0" name=""/>
        <dsp:cNvSpPr/>
      </dsp:nvSpPr>
      <dsp:spPr>
        <a:xfrm>
          <a:off x="4122156" y="953557"/>
          <a:ext cx="1242376" cy="12423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5826F-477C-4D6D-8F79-4186D692DCF6}">
      <dsp:nvSpPr>
        <dsp:cNvPr id="0" name=""/>
        <dsp:cNvSpPr/>
      </dsp:nvSpPr>
      <dsp:spPr>
        <a:xfrm>
          <a:off x="3362926" y="2601910"/>
          <a:ext cx="2760836" cy="105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Job satisfaction</a:t>
          </a:r>
        </a:p>
      </dsp:txBody>
      <dsp:txXfrm>
        <a:off x="3362926" y="2601910"/>
        <a:ext cx="2760836" cy="1057500"/>
      </dsp:txXfrm>
    </dsp:sp>
    <dsp:sp modelId="{C80FA323-D2E2-4317-ADB6-6777C66EDDD9}">
      <dsp:nvSpPr>
        <dsp:cNvPr id="0" name=""/>
        <dsp:cNvSpPr/>
      </dsp:nvSpPr>
      <dsp:spPr>
        <a:xfrm>
          <a:off x="7366139" y="953557"/>
          <a:ext cx="1242376" cy="12423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E03EB-9503-4F1D-B6F6-86E56AA3214A}">
      <dsp:nvSpPr>
        <dsp:cNvPr id="0" name=""/>
        <dsp:cNvSpPr/>
      </dsp:nvSpPr>
      <dsp:spPr>
        <a:xfrm>
          <a:off x="6606909" y="2601910"/>
          <a:ext cx="2760836" cy="105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Personal fulfillment</a:t>
          </a:r>
        </a:p>
      </dsp:txBody>
      <dsp:txXfrm>
        <a:off x="6606909" y="2601910"/>
        <a:ext cx="2760836" cy="105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6/1/2023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0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0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9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0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1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4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81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8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6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33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0" r:id="rId2"/>
    <p:sldLayoutId id="2147483699" r:id="rId3"/>
    <p:sldLayoutId id="2147483698" r:id="rId4"/>
    <p:sldLayoutId id="2147483697" r:id="rId5"/>
    <p:sldLayoutId id="2147483696" r:id="rId6"/>
    <p:sldLayoutId id="2147483695" r:id="rId7"/>
    <p:sldLayoutId id="2147483694" r:id="rId8"/>
    <p:sldLayoutId id="2147483693" r:id="rId9"/>
    <p:sldLayoutId id="2147483692" r:id="rId10"/>
    <p:sldLayoutId id="214748369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fsa.org/" TargetMode="External"/><Relationship Id="rId3" Type="http://schemas.openxmlformats.org/officeDocument/2006/relationships/hyperlink" Target="https://aproceimalaysia.com/" TargetMode="External"/><Relationship Id="rId7" Type="http://schemas.openxmlformats.org/officeDocument/2006/relationships/hyperlink" Target="https://www.theiaer.org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ased.org/" TargetMode="External"/><Relationship Id="rId5" Type="http://schemas.openxmlformats.org/officeDocument/2006/relationships/hyperlink" Target="https://www.seem.my/" TargetMode="External"/><Relationship Id="rId4" Type="http://schemas.openxmlformats.org/officeDocument/2006/relationships/hyperlink" Target="https://www.melta.org.my/index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hyopenresearch.org/visibility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ople Planning">
            <a:extLst>
              <a:ext uri="{FF2B5EF4-FFF2-40B4-BE49-F238E27FC236}">
                <a16:creationId xmlns:a16="http://schemas.microsoft.com/office/drawing/2014/main" id="{102636B4-A3B0-4F82-A2C8-B4A04B086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44037D61-FFBD-0342-90C5-D1AD7C899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02095"/>
            <a:ext cx="12188949" cy="219075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8891B-DC40-358C-2B06-024ECD9CE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" y="4309024"/>
            <a:ext cx="9626949" cy="1134452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Charting career paths for Educators in PASUM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9BA11-D3E4-442B-3A3D-18F793E94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928" y="5455664"/>
            <a:ext cx="9626949" cy="61392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0F748-7FA7-4DDF-89A3-7F1D8EE1F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58144" y="-1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03E872-C07A-4030-B584-D321D40CA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2685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06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00AF1-D290-7DF2-D035-5D12A1E9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182" y="1460500"/>
            <a:ext cx="4120659" cy="3450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6. Mentoring and coaching</a:t>
            </a:r>
          </a:p>
        </p:txBody>
      </p:sp>
      <p:pic>
        <p:nvPicPr>
          <p:cNvPr id="5" name="Picture 4" descr="Coach's whistle">
            <a:extLst>
              <a:ext uri="{FF2B5EF4-FFF2-40B4-BE49-F238E27FC236}">
                <a16:creationId xmlns:a16="http://schemas.microsoft.com/office/drawing/2014/main" id="{69CDAA43-5417-E92A-D64B-E84087850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34" r="-3" b="-3"/>
          <a:stretch/>
        </p:blipFill>
        <p:spPr>
          <a:xfrm>
            <a:off x="-1" y="10"/>
            <a:ext cx="7456513" cy="6857990"/>
          </a:xfrm>
          <a:custGeom>
            <a:avLst/>
            <a:gdLst/>
            <a:ahLst/>
            <a:cxnLst/>
            <a:rect l="l" t="t" r="r" b="b"/>
            <a:pathLst>
              <a:path w="7456513" h="6858000">
                <a:moveTo>
                  <a:pt x="0" y="0"/>
                </a:moveTo>
                <a:lnTo>
                  <a:pt x="6059386" y="0"/>
                </a:lnTo>
                <a:lnTo>
                  <a:pt x="6059386" y="1375489"/>
                </a:lnTo>
                <a:lnTo>
                  <a:pt x="7456513" y="1375489"/>
                </a:lnTo>
                <a:lnTo>
                  <a:pt x="74565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85818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85818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Picture 5" descr="Download free photo of Mentor icon,tutor icon,mentor,tutor,mentoring ...">
            <a:extLst>
              <a:ext uri="{FF2B5EF4-FFF2-40B4-BE49-F238E27FC236}">
                <a16:creationId xmlns:a16="http://schemas.microsoft.com/office/drawing/2014/main" id="{1D4776EC-8538-4534-7450-30A0364B2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574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0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veloping a Career Path Framework in 7 Steps for Your Employees">
            <a:extLst>
              <a:ext uri="{FF2B5EF4-FFF2-40B4-BE49-F238E27FC236}">
                <a16:creationId xmlns:a16="http://schemas.microsoft.com/office/drawing/2014/main" id="{59CE8CDD-B1F8-C76E-28CA-0248917C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905FE-E0CF-7B7B-293E-AB4CC882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350" y="6077686"/>
            <a:ext cx="3451650" cy="78031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E50619-5082-005C-2071-0A4C813704FD}"/>
              </a:ext>
            </a:extLst>
          </p:cNvPr>
          <p:cNvGrpSpPr/>
          <p:nvPr/>
        </p:nvGrpSpPr>
        <p:grpSpPr>
          <a:xfrm>
            <a:off x="89073" y="-43865"/>
            <a:ext cx="4909647" cy="1783506"/>
            <a:chOff x="1511381" y="254004"/>
            <a:chExt cx="1657522" cy="29637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EC37E97-FF95-85DA-74F6-8CE15436E642}"/>
                </a:ext>
              </a:extLst>
            </p:cNvPr>
            <p:cNvSpPr/>
            <p:nvPr/>
          </p:nvSpPr>
          <p:spPr>
            <a:xfrm>
              <a:off x="1511381" y="254004"/>
              <a:ext cx="1467773" cy="26729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5E4E8A-4032-9FD9-11B2-CD553563A73A}"/>
                </a:ext>
              </a:extLst>
            </p:cNvPr>
            <p:cNvSpPr txBox="1"/>
            <p:nvPr/>
          </p:nvSpPr>
          <p:spPr>
            <a:xfrm>
              <a:off x="1511381" y="557771"/>
              <a:ext cx="1657522" cy="26599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422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action towards charting their own career paths!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4F5FA9B-B288-F020-FC0A-044486CB5F76}"/>
              </a:ext>
            </a:extLst>
          </p:cNvPr>
          <p:cNvSpPr/>
          <p:nvPr/>
        </p:nvSpPr>
        <p:spPr>
          <a:xfrm>
            <a:off x="6059569" y="1046480"/>
            <a:ext cx="4320000" cy="7803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3378F-3E29-0CA6-8ACD-C12424C244CE}"/>
              </a:ext>
            </a:extLst>
          </p:cNvPr>
          <p:cNvSpPr txBox="1"/>
          <p:nvPr/>
        </p:nvSpPr>
        <p:spPr>
          <a:xfrm>
            <a:off x="-307167" y="3479282"/>
            <a:ext cx="3040207" cy="9897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422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now than never</a:t>
            </a:r>
          </a:p>
        </p:txBody>
      </p:sp>
    </p:spTree>
    <p:extLst>
      <p:ext uri="{BB962C8B-B14F-4D97-AF65-F5344CB8AC3E}">
        <p14:creationId xmlns:p14="http://schemas.microsoft.com/office/powerpoint/2010/main" val="427768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3E560-18FE-174C-C2A5-F0A1AD5F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62" y="455362"/>
            <a:ext cx="6881728" cy="155041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pic>
        <p:nvPicPr>
          <p:cNvPr id="16" name="Picture 4" descr="Person holding a puzzle piece">
            <a:extLst>
              <a:ext uri="{FF2B5EF4-FFF2-40B4-BE49-F238E27FC236}">
                <a16:creationId xmlns:a16="http://schemas.microsoft.com/office/drawing/2014/main" id="{05F46E1C-43D7-A0B7-DBDA-CB62994F6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6" r="26961" b="8"/>
          <a:stretch/>
        </p:blipFill>
        <p:spPr>
          <a:xfrm>
            <a:off x="20" y="10"/>
            <a:ext cx="4651228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794F3-6950-70D9-BFAD-F0DCD5480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362" y="2160016"/>
            <a:ext cx="6881728" cy="39261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Opportunities for professional growth, access to research, networking, and practical strategies for educators looking to plan and develop their careers.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9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3196C-9C33-E0CF-B7C0-009D82D1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686" y="42423"/>
            <a:ext cx="7247518" cy="932822"/>
          </a:xfrm>
        </p:spPr>
        <p:txBody>
          <a:bodyPr>
            <a:normAutofit/>
          </a:bodyPr>
          <a:lstStyle/>
          <a:p>
            <a:pPr marL="914400" indent="-914400">
              <a:buAutoNum type="arabicPeriod"/>
            </a:pPr>
            <a:r>
              <a:rPr lang="en-US" sz="4000" b="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Professional Associations: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C705FFB0-CF1A-35A3-9061-293DED91F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4" r="38328" b="4"/>
          <a:stretch/>
        </p:blipFill>
        <p:spPr>
          <a:xfrm>
            <a:off x="20" y="10"/>
            <a:ext cx="4651228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A06C6-5AC6-A225-6EC3-4CC12589B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507" y="975245"/>
            <a:ext cx="7490445" cy="584033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Association of Professional in Curriculum and Educational Instruction (</a:t>
            </a: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3"/>
              </a:rPr>
              <a:t>https://aproceimalaysia.com/</a:t>
            </a: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Malaysian English Language Teaching Association (MELTA) (</a:t>
            </a: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4"/>
              </a:rPr>
              <a:t>https://www.melta.org.my/index.html</a:t>
            </a: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Society of Engineering Education in Malaysia (</a:t>
            </a: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5"/>
              </a:rPr>
              <a:t>https://www.seem.my/</a:t>
            </a: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International Association of Educators (</a:t>
            </a: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6"/>
              </a:rPr>
              <a:t>https://inased.org/</a:t>
            </a: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International Association for Educators and Researchers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https://www.theiaer.org/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Association of International Educators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https://www.nafsa.org/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284648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5B44F-0A4A-34A6-7935-468B72DE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922" y="201362"/>
            <a:ext cx="6881728" cy="155041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2. Websites and Online Platforms: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Red drawing pins on a map">
            <a:extLst>
              <a:ext uri="{FF2B5EF4-FFF2-40B4-BE49-F238E27FC236}">
                <a16:creationId xmlns:a16="http://schemas.microsoft.com/office/drawing/2014/main" id="{7C679832-C338-CCC6-BCAC-CC5A42BE3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5" r="27349" b="8"/>
          <a:stretch/>
        </p:blipFill>
        <p:spPr>
          <a:xfrm>
            <a:off x="20" y="10"/>
            <a:ext cx="4651228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88040-7845-F593-F342-B860109D4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362" y="2160016"/>
            <a:ext cx="6881728" cy="39261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Teach.com: teach.com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Education Week: edweek.org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Edutopia: edutopia.org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Teaching Channel: teachingchannel.org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TED-Ed: ed.ted.com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Coursera: coursera.org (offers online courses on education-related topics)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552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pen book">
            <a:extLst>
              <a:ext uri="{FF2B5EF4-FFF2-40B4-BE49-F238E27FC236}">
                <a16:creationId xmlns:a16="http://schemas.microsoft.com/office/drawing/2014/main" id="{48870B72-ED90-354B-6428-982769F5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9" r="28382" b="4"/>
          <a:stretch/>
        </p:blipFill>
        <p:spPr>
          <a:xfrm>
            <a:off x="20" y="10"/>
            <a:ext cx="4651228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0A1B4-B294-F4DB-5144-325C2083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515" y="0"/>
            <a:ext cx="6881728" cy="392615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"The First-Year Teacher's Survival Guide" by Julia G. Thompson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"The New Art and Science of Teaching" by Robert J. Marzano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"The Courage to Teach: Exploring the Inner Landscape of a Teacher's Life" by Parker J. Palmer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"Teach Like a Champion 2.0: 62 Techniques That Put Students on the Path to College" by Doug </a:t>
            </a:r>
            <a:r>
              <a:rPr lang="en-US" sz="24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Lemov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"Visible Learning for Teachers: Maximizing Impact on Learning" by John Hattie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"Mindset: The New Psychology of Success" by Carol S. Dweck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DE7A6-BD46-7AB5-8D5D-CC5E8545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44" y="455361"/>
            <a:ext cx="3377870" cy="155041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Books</a:t>
            </a:r>
          </a:p>
        </p:txBody>
      </p:sp>
    </p:spTree>
    <p:extLst>
      <p:ext uri="{BB962C8B-B14F-4D97-AF65-F5344CB8AC3E}">
        <p14:creationId xmlns:p14="http://schemas.microsoft.com/office/powerpoint/2010/main" val="1606459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FB938-6019-7E4C-9389-AC297C67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64" y="191202"/>
            <a:ext cx="4460240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4. Professional Development Programs: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0D8ED-03DE-9749-E4F6-11D157A44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0805" y="1741621"/>
            <a:ext cx="4836160" cy="476078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National Board Certification for Teachers: nbpts.org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3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Google for Education Teacher Center: teachercenter.withgoogle.com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3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Project Zero Classroom: pz.harvard.edu/projects/project-zero-classroom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3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International Baccalaureate (IB) Professional Development: ibo.org/professional-development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esks in empty classroom">
            <a:extLst>
              <a:ext uri="{FF2B5EF4-FFF2-40B4-BE49-F238E27FC236}">
                <a16:creationId xmlns:a16="http://schemas.microsoft.com/office/drawing/2014/main" id="{20FE9747-9F3D-A645-FDA9-E0062152A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7" r="7872" b="-1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2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Free Images : technology, electronic device, laptop, personal computer ...">
            <a:extLst>
              <a:ext uri="{FF2B5EF4-FFF2-40B4-BE49-F238E27FC236}">
                <a16:creationId xmlns:a16="http://schemas.microsoft.com/office/drawing/2014/main" id="{8A1DCC69-D409-1458-D4AA-683CE6702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81" b="110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">
            <a:extLst>
              <a:ext uri="{FF2B5EF4-FFF2-40B4-BE49-F238E27FC236}">
                <a16:creationId xmlns:a16="http://schemas.microsoft.com/office/drawing/2014/main" id="{44037D61-FFBD-0342-90C5-D1AD7C899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02095"/>
            <a:ext cx="12188949" cy="219075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2A20B-6FF3-B069-FFBB-6C5EF7DF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309024"/>
            <a:ext cx="9626949" cy="113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B0F748-7FA7-4DDF-89A3-7F1D8EE1F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58144" y="-1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03E872-C07A-4030-B584-D321D40CA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2685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2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A26A-7E5E-057E-E2CA-FFB2922A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career planning matters?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6754DF-80E4-F278-70EB-C4D32314B5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657681"/>
              </p:ext>
            </p:extLst>
          </p:nvPr>
        </p:nvGraphicFramePr>
        <p:xfrm>
          <a:off x="1587710" y="1473200"/>
          <a:ext cx="9486690" cy="4612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622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5E722-8AA8-409B-307B-1930E44B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Statistics on career planning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DB5F3-BFED-35E5-A765-85F0A5FFC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615" y="1384552"/>
            <a:ext cx="7398245" cy="526637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According to a Gallup survey, employees who feel they have a clear career path in their organization are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2.5 times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more likely to feel satisfied with their jobs.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Research conducted by the Society for Human Resource Management (SHRM) indicates that employees who have a clear understanding of their career goals are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more likely to perform at higher levels and contribute effectively to their organizations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 study by Harvard Business Review revealed that individuals who engage in career planning are more likely to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receive promotions and advancement opportunities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throughout their careers.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According to the U.S. Bureau of Labor Statistics, individuals with higher levels of education and better career planning tend to earn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higher salaries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over the course of their careers.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Business Growth">
            <a:extLst>
              <a:ext uri="{FF2B5EF4-FFF2-40B4-BE49-F238E27FC236}">
                <a16:creationId xmlns:a16="http://schemas.microsoft.com/office/drawing/2014/main" id="{A5EE9E7B-8C82-898D-2355-89096FFE7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55012" y="2108541"/>
            <a:ext cx="361188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02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bulbs with a yellow one standing out">
            <a:extLst>
              <a:ext uri="{FF2B5EF4-FFF2-40B4-BE49-F238E27FC236}">
                <a16:creationId xmlns:a16="http://schemas.microsoft.com/office/drawing/2014/main" id="{560C25D7-CDF0-A910-AB3F-893D38FD3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6" b="1558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2EB9B-0571-00F6-A9F4-E26D47D8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4" y="1311316"/>
            <a:ext cx="4567559" cy="177038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Experience + strong foundation in teaching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0282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0281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74C647-EDC1-C615-9987-5EFA9B9082E8}"/>
              </a:ext>
            </a:extLst>
          </p:cNvPr>
          <p:cNvSpPr txBox="1"/>
          <p:nvPr/>
        </p:nvSpPr>
        <p:spPr>
          <a:xfrm>
            <a:off x="2770699" y="5218345"/>
            <a:ext cx="75769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what's next?</a:t>
            </a:r>
            <a:endParaRPr lang="en-MY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F82A8-7518-BAF7-70AA-A291D314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362"/>
            <a:ext cx="5212080" cy="1550419"/>
          </a:xfrm>
        </p:spPr>
        <p:txBody>
          <a:bodyPr>
            <a:normAutofit/>
          </a:bodyPr>
          <a:lstStyle/>
          <a:p>
            <a:pPr marL="742950" indent="-742950">
              <a:lnSpc>
                <a:spcPct val="90000"/>
              </a:lnSpc>
              <a:buAutoNum type="arabicPeriod"/>
            </a:pP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Innovation in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0487D-4971-CBD1-7BB4-557444A0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975608" cy="392615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Modify the current continuous assessment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Effective teaching approach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Impart technology</a:t>
            </a:r>
          </a:p>
          <a:p>
            <a:pPr marL="0" indent="0">
              <a:buNone/>
            </a:pP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igital financial graph">
            <a:extLst>
              <a:ext uri="{FF2B5EF4-FFF2-40B4-BE49-F238E27FC236}">
                <a16:creationId xmlns:a16="http://schemas.microsoft.com/office/drawing/2014/main" id="{5795A3E5-6009-256E-B263-D41667AC3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27" r="10218" b="-2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47FD0E-C93A-490E-9994-C79DC8977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paper aeroplane flying the opposite way as many grey paper aeroplanes">
            <a:extLst>
              <a:ext uri="{FF2B5EF4-FFF2-40B4-BE49-F238E27FC236}">
                <a16:creationId xmlns:a16="http://schemas.microsoft.com/office/drawing/2014/main" id="{F0FD8955-B5A2-70AC-0E38-840DB9B8E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42" r="6" b="6847"/>
          <a:stretch/>
        </p:blipFill>
        <p:spPr>
          <a:xfrm>
            <a:off x="-669207" y="-24"/>
            <a:ext cx="1218895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DD2F19-0AAB-46D2-A7D4-9BD8F7E429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755205" y="-578805"/>
            <a:ext cx="6858003" cy="8015586"/>
          </a:xfrm>
          <a:prstGeom prst="rect">
            <a:avLst/>
          </a:prstGeom>
          <a:gradFill flip="none" rotWithShape="1">
            <a:gsLst>
              <a:gs pos="48000">
                <a:sysClr val="windowText" lastClr="000000">
                  <a:alpha val="30000"/>
                </a:sysClr>
              </a:gs>
              <a:gs pos="85000">
                <a:sysClr val="windowText" lastClr="000000">
                  <a:alpha val="49000"/>
                </a:sysClr>
              </a:gs>
              <a:gs pos="0">
                <a:sysClr val="windowText" lastClr="000000">
                  <a:alpha val="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97856-9CD1-6F3F-9C59-21D26AEF1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425" y="2306609"/>
            <a:ext cx="4699072" cy="224472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Exploring academic leadership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77B2DF-AF44-4996-BBFD-5DF9162BE4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58144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6BECB9-A7FC-400F-8502-97A13BB8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2685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5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6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9" name="Rectangle 38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50" name="Rectangle 40">
            <a:extLst>
              <a:ext uri="{FF2B5EF4-FFF2-40B4-BE49-F238E27FC236}">
                <a16:creationId xmlns:a16="http://schemas.microsoft.com/office/drawing/2014/main" id="{0247FD0E-C93A-490E-9994-C79DC8977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D15462D1-6CFD-2855-1E0B-32E7EFBF0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5496" r="-1" b="20472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51" name="Rectangle 42">
            <a:extLst>
              <a:ext uri="{FF2B5EF4-FFF2-40B4-BE49-F238E27FC236}">
                <a16:creationId xmlns:a16="http://schemas.microsoft.com/office/drawing/2014/main" id="{1CDD2F19-0AAB-46D2-A7D4-9BD8F7E429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8792" y="-578805"/>
            <a:ext cx="6858003" cy="8015586"/>
          </a:xfrm>
          <a:prstGeom prst="rect">
            <a:avLst/>
          </a:prstGeom>
          <a:gradFill flip="none" rotWithShape="1">
            <a:gsLst>
              <a:gs pos="48000">
                <a:sysClr val="windowText" lastClr="000000">
                  <a:alpha val="30000"/>
                </a:sysClr>
              </a:gs>
              <a:gs pos="85000">
                <a:sysClr val="windowText" lastClr="000000">
                  <a:alpha val="51000"/>
                </a:sysClr>
              </a:gs>
              <a:gs pos="0">
                <a:sysClr val="windowText" lastClr="000000">
                  <a:alpha val="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F1445-67A8-F699-15C4-D9A70A5F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841" y="3711576"/>
            <a:ext cx="4124960" cy="176276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Specialization, research and visibility</a:t>
            </a: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AD77B2DF-AF44-4996-BBFD-5DF9162BE4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F6BECB9-A7FC-400F-8502-97A13BB8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5495"/>
            <a:ext cx="1133856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6928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8FC73-A59D-C42F-493F-9C24F3C59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146" y="174686"/>
            <a:ext cx="10262326" cy="10261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4. Transition in education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2DD9B-662B-2682-386A-CFFA37380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0" t="22666" r="19583" b="20057"/>
          <a:stretch/>
        </p:blipFill>
        <p:spPr>
          <a:xfrm>
            <a:off x="1373567" y="967126"/>
            <a:ext cx="10369648" cy="557591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913639-F0F5-92B9-7A84-B0679E54C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8935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BB7E73-E730-42EA-AACE-D1E323EA5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6C2E9-B316-4410-88E5-74F044FC35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58144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D07262-43A6-451F-9B19-77B943C63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2685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2A818B-ADB4-AA53-6878-EAA49C75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455362"/>
            <a:ext cx="11074400" cy="973641"/>
          </a:xfrm>
        </p:spPr>
        <p:txBody>
          <a:bodyPr>
            <a:normAutofit/>
          </a:bodyPr>
          <a:lstStyle/>
          <a:p>
            <a:r>
              <a:rPr lang="en-US" dirty="0"/>
              <a:t>5. Continuous professional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953F33-40F3-0074-BE0C-9F4A2F25E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11719"/>
          <a:stretch/>
        </p:blipFill>
        <p:spPr bwMode="auto">
          <a:xfrm>
            <a:off x="0" y="1658736"/>
            <a:ext cx="3690186" cy="34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verse People And Training Concepts Stock Photo - Download Image Now -  Education Training Class, Workshop, Human Resources - iStock">
            <a:extLst>
              <a:ext uri="{FF2B5EF4-FFF2-40B4-BE49-F238E27FC236}">
                <a16:creationId xmlns:a16="http://schemas.microsoft.com/office/drawing/2014/main" id="{03830662-B485-6432-98DE-1EC83FF2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13" y="1658735"/>
            <a:ext cx="3944758" cy="34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CB58A2-0774-A4A1-0A1E-98F827934B3C}"/>
              </a:ext>
            </a:extLst>
          </p:cNvPr>
          <p:cNvGrpSpPr/>
          <p:nvPr/>
        </p:nvGrpSpPr>
        <p:grpSpPr>
          <a:xfrm>
            <a:off x="243840" y="5365218"/>
            <a:ext cx="3008562" cy="746391"/>
            <a:chOff x="6520022" y="0"/>
            <a:chExt cx="3008562" cy="7463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F929C7-B96E-E135-FB87-3BA16A82E5A1}"/>
                </a:ext>
              </a:extLst>
            </p:cNvPr>
            <p:cNvSpPr/>
            <p:nvPr/>
          </p:nvSpPr>
          <p:spPr>
            <a:xfrm>
              <a:off x="6716084" y="0"/>
              <a:ext cx="28125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E14AC7-AD58-4D36-FB78-F788ED259DD4}"/>
                </a:ext>
              </a:extLst>
            </p:cNvPr>
            <p:cNvSpPr txBox="1"/>
            <p:nvPr/>
          </p:nvSpPr>
          <p:spPr>
            <a:xfrm>
              <a:off x="6520022" y="26391"/>
              <a:ext cx="281250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Conferences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FB3ADB-9A42-8913-7D8C-32FB46E7D544}"/>
              </a:ext>
            </a:extLst>
          </p:cNvPr>
          <p:cNvGrpSpPr/>
          <p:nvPr/>
        </p:nvGrpSpPr>
        <p:grpSpPr>
          <a:xfrm>
            <a:off x="3811032" y="5268812"/>
            <a:ext cx="4078254" cy="1477428"/>
            <a:chOff x="371038" y="3025358"/>
            <a:chExt cx="4078254" cy="14774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20E571-F755-729C-1FEB-A217D12F18F4}"/>
                </a:ext>
              </a:extLst>
            </p:cNvPr>
            <p:cNvSpPr/>
            <p:nvPr/>
          </p:nvSpPr>
          <p:spPr>
            <a:xfrm>
              <a:off x="849292" y="3029323"/>
              <a:ext cx="36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4EB741-57F0-4C3F-BE9F-9BF93BEAB57B}"/>
                </a:ext>
              </a:extLst>
            </p:cNvPr>
            <p:cNvSpPr txBox="1"/>
            <p:nvPr/>
          </p:nvSpPr>
          <p:spPr>
            <a:xfrm>
              <a:off x="371038" y="3025358"/>
              <a:ext cx="3944758" cy="1477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Upskilling: Workshops / courses / certification 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F537CB-8F5E-1D17-D233-26A127E22B3B}"/>
              </a:ext>
            </a:extLst>
          </p:cNvPr>
          <p:cNvGrpSpPr/>
          <p:nvPr/>
        </p:nvGrpSpPr>
        <p:grpSpPr>
          <a:xfrm>
            <a:off x="7755791" y="2279644"/>
            <a:ext cx="3234502" cy="2078998"/>
            <a:chOff x="2559935" y="2675303"/>
            <a:chExt cx="4085925" cy="11713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C8B84F-9ACD-5760-99D1-8DCFFF734C2F}"/>
                </a:ext>
              </a:extLst>
            </p:cNvPr>
            <p:cNvSpPr/>
            <p:nvPr/>
          </p:nvSpPr>
          <p:spPr>
            <a:xfrm>
              <a:off x="2964292" y="3029323"/>
              <a:ext cx="36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3EA616-1352-2C5B-E064-77B04050216B}"/>
                </a:ext>
              </a:extLst>
            </p:cNvPr>
            <p:cNvSpPr txBox="1"/>
            <p:nvPr/>
          </p:nvSpPr>
          <p:spPr>
            <a:xfrm>
              <a:off x="2559935" y="2675303"/>
              <a:ext cx="4085925" cy="11713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40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you don’t get rusty !!!!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330353"/>
      </p:ext>
    </p:extLst>
  </p:cSld>
  <p:clrMapOvr>
    <a:masterClrMapping/>
  </p:clrMapOvr>
</p:sld>
</file>

<file path=ppt/theme/theme1.xml><?xml version="1.0" encoding="utf-8"?>
<a:theme xmlns:a="http://schemas.openxmlformats.org/drawingml/2006/main" name="InterweaveVTI">
  <a:themeElements>
    <a:clrScheme name="AnalogousFromLightSeedRightStep">
      <a:dk1>
        <a:srgbClr val="000000"/>
      </a:dk1>
      <a:lt1>
        <a:srgbClr val="FFFFFF"/>
      </a:lt1>
      <a:dk2>
        <a:srgbClr val="412E24"/>
      </a:dk2>
      <a:lt2>
        <a:srgbClr val="E8E7E2"/>
      </a:lt2>
      <a:accent1>
        <a:srgbClr val="96A2C6"/>
      </a:accent1>
      <a:accent2>
        <a:srgbClr val="897FBA"/>
      </a:accent2>
      <a:accent3>
        <a:srgbClr val="B296C6"/>
      </a:accent3>
      <a:accent4>
        <a:srgbClr val="BA7FBA"/>
      </a:accent4>
      <a:accent5>
        <a:srgbClr val="C696B2"/>
      </a:accent5>
      <a:accent6>
        <a:srgbClr val="BA7F89"/>
      </a:accent6>
      <a:hlink>
        <a:srgbClr val="908257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497</Words>
  <Application>Microsoft Office PowerPoint</Application>
  <PresentationFormat>Widescreen</PresentationFormat>
  <Paragraphs>59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Avenir Next</vt:lpstr>
      <vt:lpstr>Century Gothic</vt:lpstr>
      <vt:lpstr>Neue Haas Grotesk Text Pro</vt:lpstr>
      <vt:lpstr>InterweaveVTI</vt:lpstr>
      <vt:lpstr>Charting career paths for Educators in PASUM</vt:lpstr>
      <vt:lpstr>Why career planning matters?</vt:lpstr>
      <vt:lpstr>Statistics on career planning</vt:lpstr>
      <vt:lpstr>Experience + strong foundation in teaching   </vt:lpstr>
      <vt:lpstr>Innovation in teaching</vt:lpstr>
      <vt:lpstr>2. Exploring academic leadership</vt:lpstr>
      <vt:lpstr>3. Specialization, research and visibility</vt:lpstr>
      <vt:lpstr>4. Transition in education</vt:lpstr>
      <vt:lpstr>5. Continuous professional development</vt:lpstr>
      <vt:lpstr>6. Mentoring and coaching</vt:lpstr>
      <vt:lpstr>Conclusion</vt:lpstr>
      <vt:lpstr>Resources</vt:lpstr>
      <vt:lpstr>Professional Associations: </vt:lpstr>
      <vt:lpstr>2. Websites and Online Platforms: </vt:lpstr>
      <vt:lpstr>3. Books</vt:lpstr>
      <vt:lpstr>4. Professional Development Programs: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Nurul</dc:creator>
  <cp:lastModifiedBy>BK1Lecturer</cp:lastModifiedBy>
  <cp:revision>195</cp:revision>
  <dcterms:created xsi:type="dcterms:W3CDTF">2013-07-15T20:26:40Z</dcterms:created>
  <dcterms:modified xsi:type="dcterms:W3CDTF">2023-06-01T03:19:09Z</dcterms:modified>
</cp:coreProperties>
</file>