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Roboto" panose="020B0604020202020204" charset="0"/>
      <p:regular r:id="rId12"/>
      <p:bold r:id="rId13"/>
      <p:italic r:id="rId14"/>
      <p:boldItalic r:id="rId15"/>
    </p:embeddedFont>
    <p:embeddedFont>
      <p:font typeface="Fira Sans Extra Condensed Medium" panose="020B0604020202020204" charset="0"/>
      <p:regular r:id="rId16"/>
      <p:bold r:id="rId17"/>
      <p:italic r:id="rId18"/>
      <p:boldItalic r:id="rId19"/>
    </p:embeddedFont>
    <p:embeddedFont>
      <p:font typeface="Fira Sans Extra Condensed SemiBold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3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14319bb1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114319bb1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7ae687167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7ae687167_0_1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4bb779a55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4bb779a55f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4bb779a55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4bb779a55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4bb779a55f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4bb779a55f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840acf42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7840acf42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8729d97241_0_10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8729d97241_0_10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4bb779a55f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4bb779a55f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4bb779a55f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4bb779a55f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86400" y="1531900"/>
            <a:ext cx="3351600" cy="16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86400" y="3196700"/>
            <a:ext cx="3351600" cy="4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docs.google.com/presentation/d/14lpjqrkDPavKUKpnNlboItxze62exAD80jOAoUVO7p0/edit?usp=sharing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ctrTitle"/>
          </p:nvPr>
        </p:nvSpPr>
        <p:spPr>
          <a:xfrm>
            <a:off x="686400" y="436600"/>
            <a:ext cx="6214200" cy="10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Research Initiatives in PASUM </a:t>
            </a:r>
            <a:endParaRPr sz="3400"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681750" y="3970525"/>
            <a:ext cx="3876000" cy="10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Amirul Mohamad Khairi bin Mannan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29 May 2023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Pullman Hotel, Bangsar, KUALA LUMPUR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13"/>
          <p:cNvGrpSpPr/>
          <p:nvPr/>
        </p:nvGrpSpPr>
        <p:grpSpPr>
          <a:xfrm>
            <a:off x="4354079" y="1172964"/>
            <a:ext cx="3974549" cy="2797572"/>
            <a:chOff x="4354079" y="1172964"/>
            <a:chExt cx="3974549" cy="2797572"/>
          </a:xfrm>
        </p:grpSpPr>
        <p:sp>
          <p:nvSpPr>
            <p:cNvPr id="54" name="Google Shape;54;p13"/>
            <p:cNvSpPr/>
            <p:nvPr/>
          </p:nvSpPr>
          <p:spPr>
            <a:xfrm>
              <a:off x="4354079" y="3145666"/>
              <a:ext cx="2315949" cy="824870"/>
            </a:xfrm>
            <a:custGeom>
              <a:avLst/>
              <a:gdLst/>
              <a:ahLst/>
              <a:cxnLst/>
              <a:rect l="l" t="t" r="r" b="b"/>
              <a:pathLst>
                <a:path w="102193" h="36398" extrusionOk="0">
                  <a:moveTo>
                    <a:pt x="18194" y="0"/>
                  </a:moveTo>
                  <a:cubicBezTo>
                    <a:pt x="8145" y="0"/>
                    <a:pt x="1" y="8144"/>
                    <a:pt x="1" y="18193"/>
                  </a:cubicBezTo>
                  <a:cubicBezTo>
                    <a:pt x="1" y="28242"/>
                    <a:pt x="8145" y="36397"/>
                    <a:pt x="18194" y="36397"/>
                  </a:cubicBezTo>
                  <a:lnTo>
                    <a:pt x="102192" y="36397"/>
                  </a:lnTo>
                  <a:cubicBezTo>
                    <a:pt x="92143" y="36397"/>
                    <a:pt x="83999" y="28242"/>
                    <a:pt x="83999" y="18193"/>
                  </a:cubicBezTo>
                  <a:cubicBezTo>
                    <a:pt x="83999" y="8144"/>
                    <a:pt x="92143" y="0"/>
                    <a:pt x="10219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457200" tIns="91425" rIns="7315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6253922" y="3145666"/>
              <a:ext cx="824892" cy="824870"/>
            </a:xfrm>
            <a:custGeom>
              <a:avLst/>
              <a:gdLst/>
              <a:ahLst/>
              <a:cxnLst/>
              <a:rect l="l" t="t" r="r" b="b"/>
              <a:pathLst>
                <a:path w="36399" h="36398" extrusionOk="0">
                  <a:moveTo>
                    <a:pt x="18194" y="0"/>
                  </a:moveTo>
                  <a:cubicBezTo>
                    <a:pt x="8145" y="0"/>
                    <a:pt x="1" y="8144"/>
                    <a:pt x="1" y="18193"/>
                  </a:cubicBezTo>
                  <a:cubicBezTo>
                    <a:pt x="1" y="28242"/>
                    <a:pt x="8145" y="36397"/>
                    <a:pt x="18194" y="36397"/>
                  </a:cubicBezTo>
                  <a:cubicBezTo>
                    <a:pt x="28254" y="36397"/>
                    <a:pt x="36398" y="28242"/>
                    <a:pt x="36398" y="18193"/>
                  </a:cubicBezTo>
                  <a:cubicBezTo>
                    <a:pt x="36398" y="8144"/>
                    <a:pt x="28254" y="0"/>
                    <a:pt x="1819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6012702" y="2475944"/>
              <a:ext cx="2315926" cy="824892"/>
            </a:xfrm>
            <a:custGeom>
              <a:avLst/>
              <a:gdLst/>
              <a:ahLst/>
              <a:cxnLst/>
              <a:rect l="l" t="t" r="r" b="b"/>
              <a:pathLst>
                <a:path w="102192" h="36399" extrusionOk="0">
                  <a:moveTo>
                    <a:pt x="1" y="1"/>
                  </a:moveTo>
                  <a:cubicBezTo>
                    <a:pt x="10049" y="1"/>
                    <a:pt x="18193" y="8145"/>
                    <a:pt x="18193" y="18194"/>
                  </a:cubicBezTo>
                  <a:cubicBezTo>
                    <a:pt x="18193" y="28242"/>
                    <a:pt x="10049" y="36398"/>
                    <a:pt x="1" y="36398"/>
                  </a:cubicBezTo>
                  <a:lnTo>
                    <a:pt x="83999" y="36398"/>
                  </a:lnTo>
                  <a:cubicBezTo>
                    <a:pt x="94048" y="36398"/>
                    <a:pt x="102192" y="28242"/>
                    <a:pt x="102192" y="18194"/>
                  </a:cubicBezTo>
                  <a:cubicBezTo>
                    <a:pt x="102192" y="8145"/>
                    <a:pt x="94048" y="1"/>
                    <a:pt x="83999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731500" tIns="91425" rIns="4572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5603644" y="2475944"/>
              <a:ext cx="824892" cy="824892"/>
            </a:xfrm>
            <a:custGeom>
              <a:avLst/>
              <a:gdLst/>
              <a:ahLst/>
              <a:cxnLst/>
              <a:rect l="l" t="t" r="r" b="b"/>
              <a:pathLst>
                <a:path w="36399" h="36399" extrusionOk="0">
                  <a:moveTo>
                    <a:pt x="18193" y="1"/>
                  </a:moveTo>
                  <a:cubicBezTo>
                    <a:pt x="8145" y="1"/>
                    <a:pt x="1" y="8145"/>
                    <a:pt x="1" y="18194"/>
                  </a:cubicBezTo>
                  <a:cubicBezTo>
                    <a:pt x="1" y="28242"/>
                    <a:pt x="8145" y="36398"/>
                    <a:pt x="18193" y="36398"/>
                  </a:cubicBezTo>
                  <a:cubicBezTo>
                    <a:pt x="28242" y="36398"/>
                    <a:pt x="36398" y="28242"/>
                    <a:pt x="36398" y="18194"/>
                  </a:cubicBezTo>
                  <a:cubicBezTo>
                    <a:pt x="36398" y="8145"/>
                    <a:pt x="28242" y="1"/>
                    <a:pt x="18193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6012702" y="1172964"/>
              <a:ext cx="2315926" cy="824870"/>
            </a:xfrm>
            <a:custGeom>
              <a:avLst/>
              <a:gdLst/>
              <a:ahLst/>
              <a:cxnLst/>
              <a:rect l="l" t="t" r="r" b="b"/>
              <a:pathLst>
                <a:path w="102192" h="36398" extrusionOk="0">
                  <a:moveTo>
                    <a:pt x="1" y="1"/>
                  </a:moveTo>
                  <a:cubicBezTo>
                    <a:pt x="10049" y="1"/>
                    <a:pt x="18193" y="8145"/>
                    <a:pt x="18193" y="18193"/>
                  </a:cubicBezTo>
                  <a:cubicBezTo>
                    <a:pt x="18193" y="28242"/>
                    <a:pt x="10049" y="36398"/>
                    <a:pt x="1" y="36398"/>
                  </a:cubicBezTo>
                  <a:lnTo>
                    <a:pt x="83999" y="36398"/>
                  </a:lnTo>
                  <a:cubicBezTo>
                    <a:pt x="94048" y="36398"/>
                    <a:pt x="102192" y="28242"/>
                    <a:pt x="102192" y="18193"/>
                  </a:cubicBezTo>
                  <a:cubicBezTo>
                    <a:pt x="102192" y="8145"/>
                    <a:pt x="94048" y="1"/>
                    <a:pt x="83999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731500" tIns="91425" rIns="4572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5603644" y="1172964"/>
              <a:ext cx="824892" cy="824870"/>
            </a:xfrm>
            <a:custGeom>
              <a:avLst/>
              <a:gdLst/>
              <a:ahLst/>
              <a:cxnLst/>
              <a:rect l="l" t="t" r="r" b="b"/>
              <a:pathLst>
                <a:path w="36399" h="36398" extrusionOk="0">
                  <a:moveTo>
                    <a:pt x="18193" y="1"/>
                  </a:moveTo>
                  <a:cubicBezTo>
                    <a:pt x="8145" y="1"/>
                    <a:pt x="1" y="8145"/>
                    <a:pt x="1" y="18193"/>
                  </a:cubicBezTo>
                  <a:cubicBezTo>
                    <a:pt x="1" y="28242"/>
                    <a:pt x="8145" y="36398"/>
                    <a:pt x="18193" y="36398"/>
                  </a:cubicBezTo>
                  <a:cubicBezTo>
                    <a:pt x="28242" y="36398"/>
                    <a:pt x="36398" y="28242"/>
                    <a:pt x="36398" y="18193"/>
                  </a:cubicBezTo>
                  <a:cubicBezTo>
                    <a:pt x="36398" y="8145"/>
                    <a:pt x="28242" y="1"/>
                    <a:pt x="18193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4354079" y="1822426"/>
              <a:ext cx="2315949" cy="824892"/>
            </a:xfrm>
            <a:custGeom>
              <a:avLst/>
              <a:gdLst/>
              <a:ahLst/>
              <a:cxnLst/>
              <a:rect l="l" t="t" r="r" b="b"/>
              <a:pathLst>
                <a:path w="102193" h="36399" extrusionOk="0">
                  <a:moveTo>
                    <a:pt x="18194" y="1"/>
                  </a:moveTo>
                  <a:cubicBezTo>
                    <a:pt x="8145" y="1"/>
                    <a:pt x="1" y="8145"/>
                    <a:pt x="1" y="18194"/>
                  </a:cubicBezTo>
                  <a:cubicBezTo>
                    <a:pt x="1" y="28243"/>
                    <a:pt x="8145" y="36398"/>
                    <a:pt x="18194" y="36398"/>
                  </a:cubicBezTo>
                  <a:lnTo>
                    <a:pt x="102192" y="36398"/>
                  </a:lnTo>
                  <a:cubicBezTo>
                    <a:pt x="92143" y="36398"/>
                    <a:pt x="83999" y="28243"/>
                    <a:pt x="83999" y="18194"/>
                  </a:cubicBezTo>
                  <a:cubicBezTo>
                    <a:pt x="83999" y="8145"/>
                    <a:pt x="92143" y="1"/>
                    <a:pt x="102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00" tIns="91425" rIns="7315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6253922" y="1822426"/>
              <a:ext cx="824892" cy="824892"/>
            </a:xfrm>
            <a:custGeom>
              <a:avLst/>
              <a:gdLst/>
              <a:ahLst/>
              <a:cxnLst/>
              <a:rect l="l" t="t" r="r" b="b"/>
              <a:pathLst>
                <a:path w="36399" h="36399" extrusionOk="0">
                  <a:moveTo>
                    <a:pt x="18194" y="1"/>
                  </a:moveTo>
                  <a:cubicBezTo>
                    <a:pt x="8145" y="1"/>
                    <a:pt x="1" y="8145"/>
                    <a:pt x="1" y="18194"/>
                  </a:cubicBezTo>
                  <a:cubicBezTo>
                    <a:pt x="1" y="28243"/>
                    <a:pt x="8145" y="36398"/>
                    <a:pt x="18194" y="36398"/>
                  </a:cubicBezTo>
                  <a:cubicBezTo>
                    <a:pt x="28254" y="36398"/>
                    <a:pt x="36398" y="28243"/>
                    <a:pt x="36398" y="18194"/>
                  </a:cubicBezTo>
                  <a:cubicBezTo>
                    <a:pt x="36398" y="8145"/>
                    <a:pt x="28254" y="1"/>
                    <a:pt x="181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5738737" y="1314595"/>
              <a:ext cx="1216795" cy="2513996"/>
            </a:xfrm>
            <a:custGeom>
              <a:avLst/>
              <a:gdLst/>
              <a:ahLst/>
              <a:cxnLst/>
              <a:rect l="l" t="t" r="r" b="b"/>
              <a:pathLst>
                <a:path w="53692" h="110932" extrusionOk="0">
                  <a:moveTo>
                    <a:pt x="12240" y="0"/>
                  </a:moveTo>
                  <a:cubicBezTo>
                    <a:pt x="5644" y="0"/>
                    <a:pt x="298" y="5346"/>
                    <a:pt x="286" y="11930"/>
                  </a:cubicBezTo>
                  <a:cubicBezTo>
                    <a:pt x="286" y="18312"/>
                    <a:pt x="5501" y="23694"/>
                    <a:pt x="11883" y="23884"/>
                  </a:cubicBezTo>
                  <a:lnTo>
                    <a:pt x="12038" y="23884"/>
                  </a:lnTo>
                  <a:cubicBezTo>
                    <a:pt x="16646" y="23956"/>
                    <a:pt x="21063" y="25670"/>
                    <a:pt x="24325" y="28933"/>
                  </a:cubicBezTo>
                  <a:lnTo>
                    <a:pt x="24480" y="29087"/>
                  </a:lnTo>
                  <a:cubicBezTo>
                    <a:pt x="27492" y="32100"/>
                    <a:pt x="29028" y="36219"/>
                    <a:pt x="28992" y="40482"/>
                  </a:cubicBezTo>
                  <a:cubicBezTo>
                    <a:pt x="28992" y="40517"/>
                    <a:pt x="28992" y="40565"/>
                    <a:pt x="28992" y="40601"/>
                  </a:cubicBezTo>
                  <a:cubicBezTo>
                    <a:pt x="28992" y="40624"/>
                    <a:pt x="28992" y="40648"/>
                    <a:pt x="28992" y="40660"/>
                  </a:cubicBezTo>
                  <a:cubicBezTo>
                    <a:pt x="29004" y="45077"/>
                    <a:pt x="27445" y="49340"/>
                    <a:pt x="24325" y="52447"/>
                  </a:cubicBezTo>
                  <a:lnTo>
                    <a:pt x="23932" y="52840"/>
                  </a:lnTo>
                  <a:cubicBezTo>
                    <a:pt x="21027" y="55757"/>
                    <a:pt x="17094" y="57513"/>
                    <a:pt x="12988" y="57513"/>
                  </a:cubicBezTo>
                  <a:cubicBezTo>
                    <a:pt x="12854" y="57513"/>
                    <a:pt x="12720" y="57511"/>
                    <a:pt x="12586" y="57508"/>
                  </a:cubicBezTo>
                  <a:cubicBezTo>
                    <a:pt x="12467" y="57502"/>
                    <a:pt x="12348" y="57499"/>
                    <a:pt x="12228" y="57499"/>
                  </a:cubicBezTo>
                  <a:cubicBezTo>
                    <a:pt x="12109" y="57499"/>
                    <a:pt x="11990" y="57502"/>
                    <a:pt x="11871" y="57508"/>
                  </a:cubicBezTo>
                  <a:cubicBezTo>
                    <a:pt x="5704" y="57686"/>
                    <a:pt x="572" y="62734"/>
                    <a:pt x="298" y="68902"/>
                  </a:cubicBezTo>
                  <a:cubicBezTo>
                    <a:pt x="1" y="75736"/>
                    <a:pt x="5454" y="81379"/>
                    <a:pt x="12228" y="81379"/>
                  </a:cubicBezTo>
                  <a:lnTo>
                    <a:pt x="12288" y="81379"/>
                  </a:lnTo>
                  <a:cubicBezTo>
                    <a:pt x="12321" y="81379"/>
                    <a:pt x="12353" y="81379"/>
                    <a:pt x="12386" y="81379"/>
                  </a:cubicBezTo>
                  <a:cubicBezTo>
                    <a:pt x="16114" y="81379"/>
                    <a:pt x="19729" y="82724"/>
                    <a:pt x="22373" y="85368"/>
                  </a:cubicBezTo>
                  <a:lnTo>
                    <a:pt x="23861" y="86856"/>
                  </a:lnTo>
                  <a:cubicBezTo>
                    <a:pt x="27159" y="90154"/>
                    <a:pt x="28861" y="94643"/>
                    <a:pt x="28992" y="99310"/>
                  </a:cubicBezTo>
                  <a:cubicBezTo>
                    <a:pt x="29004" y="99834"/>
                    <a:pt x="29052" y="100370"/>
                    <a:pt x="29135" y="100906"/>
                  </a:cubicBezTo>
                  <a:cubicBezTo>
                    <a:pt x="29945" y="106085"/>
                    <a:pt x="34184" y="110181"/>
                    <a:pt x="39387" y="110835"/>
                  </a:cubicBezTo>
                  <a:cubicBezTo>
                    <a:pt x="39906" y="110900"/>
                    <a:pt x="40420" y="110932"/>
                    <a:pt x="40927" y="110932"/>
                  </a:cubicBezTo>
                  <a:cubicBezTo>
                    <a:pt x="48036" y="110932"/>
                    <a:pt x="53692" y="104720"/>
                    <a:pt x="52769" y="97429"/>
                  </a:cubicBezTo>
                  <a:cubicBezTo>
                    <a:pt x="52102" y="92214"/>
                    <a:pt x="47959" y="87964"/>
                    <a:pt x="42768" y="87190"/>
                  </a:cubicBezTo>
                  <a:cubicBezTo>
                    <a:pt x="42232" y="87106"/>
                    <a:pt x="41708" y="87071"/>
                    <a:pt x="41184" y="87059"/>
                  </a:cubicBezTo>
                  <a:cubicBezTo>
                    <a:pt x="36470" y="86952"/>
                    <a:pt x="31921" y="85261"/>
                    <a:pt x="28588" y="81915"/>
                  </a:cubicBezTo>
                  <a:lnTo>
                    <a:pt x="28052" y="81391"/>
                  </a:lnTo>
                  <a:cubicBezTo>
                    <a:pt x="25182" y="78510"/>
                    <a:pt x="23789" y="74498"/>
                    <a:pt x="24135" y="70450"/>
                  </a:cubicBezTo>
                  <a:cubicBezTo>
                    <a:pt x="24159" y="70116"/>
                    <a:pt x="24170" y="69783"/>
                    <a:pt x="24170" y="69438"/>
                  </a:cubicBezTo>
                  <a:cubicBezTo>
                    <a:pt x="24170" y="69414"/>
                    <a:pt x="24170" y="69402"/>
                    <a:pt x="24170" y="69378"/>
                  </a:cubicBezTo>
                  <a:cubicBezTo>
                    <a:pt x="24147" y="64985"/>
                    <a:pt x="25718" y="60722"/>
                    <a:pt x="28826" y="57615"/>
                  </a:cubicBezTo>
                  <a:lnTo>
                    <a:pt x="29231" y="57210"/>
                  </a:lnTo>
                  <a:cubicBezTo>
                    <a:pt x="32148" y="54293"/>
                    <a:pt x="36081" y="52537"/>
                    <a:pt x="40186" y="52537"/>
                  </a:cubicBezTo>
                  <a:cubicBezTo>
                    <a:pt x="40320" y="52537"/>
                    <a:pt x="40455" y="52539"/>
                    <a:pt x="40589" y="52543"/>
                  </a:cubicBezTo>
                  <a:lnTo>
                    <a:pt x="41292" y="52543"/>
                  </a:lnTo>
                  <a:cubicBezTo>
                    <a:pt x="47459" y="52352"/>
                    <a:pt x="52591" y="47304"/>
                    <a:pt x="52853" y="41136"/>
                  </a:cubicBezTo>
                  <a:cubicBezTo>
                    <a:pt x="53150" y="34302"/>
                    <a:pt x="47697" y="28659"/>
                    <a:pt x="40923" y="28659"/>
                  </a:cubicBezTo>
                  <a:cubicBezTo>
                    <a:pt x="40827" y="28659"/>
                    <a:pt x="40720" y="28659"/>
                    <a:pt x="40625" y="28671"/>
                  </a:cubicBezTo>
                  <a:cubicBezTo>
                    <a:pt x="40491" y="28674"/>
                    <a:pt x="40358" y="28676"/>
                    <a:pt x="40225" y="28676"/>
                  </a:cubicBezTo>
                  <a:cubicBezTo>
                    <a:pt x="36105" y="28676"/>
                    <a:pt x="32137" y="27076"/>
                    <a:pt x="29219" y="24158"/>
                  </a:cubicBezTo>
                  <a:cubicBezTo>
                    <a:pt x="25933" y="20884"/>
                    <a:pt x="24230" y="16431"/>
                    <a:pt x="24170" y="11800"/>
                  </a:cubicBezTo>
                  <a:cubicBezTo>
                    <a:pt x="24170" y="11740"/>
                    <a:pt x="24170" y="11692"/>
                    <a:pt x="24170" y="11645"/>
                  </a:cubicBezTo>
                  <a:cubicBezTo>
                    <a:pt x="24016" y="5251"/>
                    <a:pt x="18634" y="12"/>
                    <a:pt x="12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6514404" y="3595560"/>
              <a:ext cx="305948" cy="13045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6575091" y="3389803"/>
              <a:ext cx="170197" cy="224582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5896086" y="1418009"/>
              <a:ext cx="241951" cy="241104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5961988" y="1680772"/>
              <a:ext cx="109299" cy="71754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6492307" y="2066997"/>
              <a:ext cx="347888" cy="335629"/>
            </a:xfrm>
            <a:custGeom>
              <a:avLst/>
              <a:gdLst/>
              <a:ahLst/>
              <a:cxnLst/>
              <a:rect l="l" t="t" r="r" b="b"/>
              <a:pathLst>
                <a:path w="13139" h="12676" extrusionOk="0">
                  <a:moveTo>
                    <a:pt x="7184" y="1702"/>
                  </a:moveTo>
                  <a:cubicBezTo>
                    <a:pt x="7909" y="1702"/>
                    <a:pt x="8444" y="2237"/>
                    <a:pt x="8444" y="2962"/>
                  </a:cubicBezTo>
                  <a:cubicBezTo>
                    <a:pt x="8444" y="3623"/>
                    <a:pt x="7877" y="4222"/>
                    <a:pt x="7184" y="4222"/>
                  </a:cubicBezTo>
                  <a:cubicBezTo>
                    <a:pt x="6491" y="4222"/>
                    <a:pt x="5955" y="3655"/>
                    <a:pt x="5955" y="2962"/>
                  </a:cubicBezTo>
                  <a:cubicBezTo>
                    <a:pt x="5955" y="2237"/>
                    <a:pt x="6491" y="1702"/>
                    <a:pt x="7184" y="1702"/>
                  </a:cubicBezTo>
                  <a:close/>
                  <a:moveTo>
                    <a:pt x="3813" y="2521"/>
                  </a:moveTo>
                  <a:cubicBezTo>
                    <a:pt x="4506" y="2521"/>
                    <a:pt x="5073" y="3056"/>
                    <a:pt x="5073" y="3781"/>
                  </a:cubicBezTo>
                  <a:cubicBezTo>
                    <a:pt x="5073" y="4474"/>
                    <a:pt x="4506" y="5041"/>
                    <a:pt x="3813" y="5041"/>
                  </a:cubicBezTo>
                  <a:cubicBezTo>
                    <a:pt x="3088" y="5041"/>
                    <a:pt x="2553" y="4474"/>
                    <a:pt x="2553" y="3781"/>
                  </a:cubicBezTo>
                  <a:cubicBezTo>
                    <a:pt x="2521" y="3056"/>
                    <a:pt x="3088" y="2521"/>
                    <a:pt x="3813" y="2521"/>
                  </a:cubicBezTo>
                  <a:close/>
                  <a:moveTo>
                    <a:pt x="2931" y="5892"/>
                  </a:moveTo>
                  <a:cubicBezTo>
                    <a:pt x="3656" y="5892"/>
                    <a:pt x="4191" y="6459"/>
                    <a:pt x="4191" y="7152"/>
                  </a:cubicBezTo>
                  <a:cubicBezTo>
                    <a:pt x="4191" y="7877"/>
                    <a:pt x="3656" y="8412"/>
                    <a:pt x="2931" y="8412"/>
                  </a:cubicBezTo>
                  <a:cubicBezTo>
                    <a:pt x="2238" y="8412"/>
                    <a:pt x="1671" y="7877"/>
                    <a:pt x="1671" y="7152"/>
                  </a:cubicBezTo>
                  <a:cubicBezTo>
                    <a:pt x="1671" y="6459"/>
                    <a:pt x="2238" y="5892"/>
                    <a:pt x="2931" y="5892"/>
                  </a:cubicBezTo>
                  <a:close/>
                  <a:moveTo>
                    <a:pt x="5514" y="8475"/>
                  </a:moveTo>
                  <a:cubicBezTo>
                    <a:pt x="6207" y="8475"/>
                    <a:pt x="6775" y="9011"/>
                    <a:pt x="6775" y="9735"/>
                  </a:cubicBezTo>
                  <a:cubicBezTo>
                    <a:pt x="6775" y="10397"/>
                    <a:pt x="6176" y="10996"/>
                    <a:pt x="5514" y="10996"/>
                  </a:cubicBezTo>
                  <a:cubicBezTo>
                    <a:pt x="4790" y="10996"/>
                    <a:pt x="4254" y="10429"/>
                    <a:pt x="4254" y="9735"/>
                  </a:cubicBezTo>
                  <a:cubicBezTo>
                    <a:pt x="4254" y="9011"/>
                    <a:pt x="4790" y="8475"/>
                    <a:pt x="5514" y="8475"/>
                  </a:cubicBezTo>
                  <a:close/>
                  <a:moveTo>
                    <a:pt x="6333" y="0"/>
                  </a:moveTo>
                  <a:cubicBezTo>
                    <a:pt x="2836" y="0"/>
                    <a:pt x="1" y="2836"/>
                    <a:pt x="1" y="6333"/>
                  </a:cubicBezTo>
                  <a:cubicBezTo>
                    <a:pt x="1" y="9420"/>
                    <a:pt x="2143" y="11878"/>
                    <a:pt x="4916" y="12508"/>
                  </a:cubicBezTo>
                  <a:cubicBezTo>
                    <a:pt x="5408" y="12621"/>
                    <a:pt x="5838" y="12675"/>
                    <a:pt x="6211" y="12675"/>
                  </a:cubicBezTo>
                  <a:cubicBezTo>
                    <a:pt x="7914" y="12675"/>
                    <a:pt x="8444" y="11545"/>
                    <a:pt x="8444" y="9735"/>
                  </a:cubicBezTo>
                  <a:cubicBezTo>
                    <a:pt x="8444" y="9011"/>
                    <a:pt x="9011" y="8475"/>
                    <a:pt x="9705" y="8475"/>
                  </a:cubicBezTo>
                  <a:cubicBezTo>
                    <a:pt x="11878" y="8475"/>
                    <a:pt x="13139" y="7719"/>
                    <a:pt x="12508" y="4915"/>
                  </a:cubicBezTo>
                  <a:cubicBezTo>
                    <a:pt x="11878" y="2206"/>
                    <a:pt x="9452" y="0"/>
                    <a:pt x="6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5851089" y="2720311"/>
              <a:ext cx="100959" cy="1630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5912835" y="2762411"/>
              <a:ext cx="229401" cy="293688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6114699" y="2828313"/>
              <a:ext cx="68418" cy="75832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1" name="Google Shape;71;p13"/>
            <p:cNvCxnSpPr/>
            <p:nvPr/>
          </p:nvCxnSpPr>
          <p:spPr>
            <a:xfrm>
              <a:off x="6513277" y="1418092"/>
              <a:ext cx="152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13"/>
            <p:cNvCxnSpPr/>
            <p:nvPr/>
          </p:nvCxnSpPr>
          <p:spPr>
            <a:xfrm>
              <a:off x="6513277" y="1556239"/>
              <a:ext cx="152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13"/>
            <p:cNvCxnSpPr/>
            <p:nvPr/>
          </p:nvCxnSpPr>
          <p:spPr>
            <a:xfrm>
              <a:off x="6513277" y="1694386"/>
              <a:ext cx="152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13"/>
            <p:cNvCxnSpPr/>
            <p:nvPr/>
          </p:nvCxnSpPr>
          <p:spPr>
            <a:xfrm>
              <a:off x="4640857" y="2098686"/>
              <a:ext cx="152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13"/>
            <p:cNvCxnSpPr/>
            <p:nvPr/>
          </p:nvCxnSpPr>
          <p:spPr>
            <a:xfrm>
              <a:off x="4640857" y="2236833"/>
              <a:ext cx="152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13"/>
            <p:cNvCxnSpPr/>
            <p:nvPr/>
          </p:nvCxnSpPr>
          <p:spPr>
            <a:xfrm>
              <a:off x="4640857" y="2374980"/>
              <a:ext cx="152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13"/>
            <p:cNvCxnSpPr/>
            <p:nvPr/>
          </p:nvCxnSpPr>
          <p:spPr>
            <a:xfrm>
              <a:off x="4640857" y="3431209"/>
              <a:ext cx="152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13"/>
            <p:cNvCxnSpPr/>
            <p:nvPr/>
          </p:nvCxnSpPr>
          <p:spPr>
            <a:xfrm>
              <a:off x="4640857" y="3569356"/>
              <a:ext cx="152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13"/>
            <p:cNvCxnSpPr/>
            <p:nvPr/>
          </p:nvCxnSpPr>
          <p:spPr>
            <a:xfrm>
              <a:off x="4640857" y="3707503"/>
              <a:ext cx="152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13"/>
            <p:cNvCxnSpPr/>
            <p:nvPr/>
          </p:nvCxnSpPr>
          <p:spPr>
            <a:xfrm>
              <a:off x="6513277" y="2766019"/>
              <a:ext cx="152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13"/>
            <p:cNvCxnSpPr/>
            <p:nvPr/>
          </p:nvCxnSpPr>
          <p:spPr>
            <a:xfrm>
              <a:off x="6513277" y="2904166"/>
              <a:ext cx="152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13"/>
            <p:cNvCxnSpPr/>
            <p:nvPr/>
          </p:nvCxnSpPr>
          <p:spPr>
            <a:xfrm>
              <a:off x="6513277" y="3042314"/>
              <a:ext cx="152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732300" y="1696500"/>
            <a:ext cx="3250500" cy="10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&amp; </a:t>
            </a:r>
            <a:endParaRPr sz="3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Sharing Session for PjPBL Project</a:t>
            </a:r>
            <a:endParaRPr sz="3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 </a:t>
            </a:r>
            <a:endParaRPr sz="3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Diagrams</a:t>
            </a:r>
            <a:endParaRPr/>
          </a:p>
        </p:txBody>
      </p:sp>
      <p:grpSp>
        <p:nvGrpSpPr>
          <p:cNvPr id="89" name="Google Shape;89;p14"/>
          <p:cNvGrpSpPr/>
          <p:nvPr/>
        </p:nvGrpSpPr>
        <p:grpSpPr>
          <a:xfrm>
            <a:off x="1251900" y="1875342"/>
            <a:ext cx="5219738" cy="923350"/>
            <a:chOff x="1251900" y="1837425"/>
            <a:chExt cx="5219738" cy="923350"/>
          </a:xfrm>
        </p:grpSpPr>
        <p:sp>
          <p:nvSpPr>
            <p:cNvPr id="90" name="Google Shape;90;p14"/>
            <p:cNvSpPr txBox="1"/>
            <p:nvPr/>
          </p:nvSpPr>
          <p:spPr>
            <a:xfrm>
              <a:off x="5682938" y="2058500"/>
              <a:ext cx="7887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3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5111825" y="1837425"/>
              <a:ext cx="565850" cy="923350"/>
            </a:xfrm>
            <a:custGeom>
              <a:avLst/>
              <a:gdLst/>
              <a:ahLst/>
              <a:cxnLst/>
              <a:rect l="l" t="t" r="r" b="b"/>
              <a:pathLst>
                <a:path w="22634" h="36934" extrusionOk="0">
                  <a:moveTo>
                    <a:pt x="18766" y="1"/>
                  </a:moveTo>
                  <a:cubicBezTo>
                    <a:pt x="17967" y="1"/>
                    <a:pt x="17169" y="304"/>
                    <a:pt x="16562" y="912"/>
                  </a:cubicBezTo>
                  <a:lnTo>
                    <a:pt x="1215" y="16259"/>
                  </a:lnTo>
                  <a:cubicBezTo>
                    <a:pt x="0" y="17473"/>
                    <a:pt x="0" y="19462"/>
                    <a:pt x="1215" y="20676"/>
                  </a:cubicBezTo>
                  <a:lnTo>
                    <a:pt x="16562" y="36023"/>
                  </a:lnTo>
                  <a:cubicBezTo>
                    <a:pt x="17169" y="36630"/>
                    <a:pt x="17967" y="36934"/>
                    <a:pt x="18766" y="36934"/>
                  </a:cubicBezTo>
                  <a:cubicBezTo>
                    <a:pt x="19565" y="36934"/>
                    <a:pt x="20366" y="36630"/>
                    <a:pt x="20979" y="36023"/>
                  </a:cubicBezTo>
                  <a:lnTo>
                    <a:pt x="22634" y="34368"/>
                  </a:lnTo>
                  <a:lnTo>
                    <a:pt x="8942" y="20676"/>
                  </a:lnTo>
                  <a:cubicBezTo>
                    <a:pt x="7716" y="19462"/>
                    <a:pt x="7716" y="17473"/>
                    <a:pt x="8942" y="16259"/>
                  </a:cubicBezTo>
                  <a:lnTo>
                    <a:pt x="22634" y="2567"/>
                  </a:lnTo>
                  <a:lnTo>
                    <a:pt x="20979" y="912"/>
                  </a:lnTo>
                  <a:cubicBezTo>
                    <a:pt x="20366" y="304"/>
                    <a:pt x="19565" y="1"/>
                    <a:pt x="1876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5438650" y="2149825"/>
              <a:ext cx="171775" cy="298575"/>
            </a:xfrm>
            <a:custGeom>
              <a:avLst/>
              <a:gdLst/>
              <a:ahLst/>
              <a:cxnLst/>
              <a:rect l="l" t="t" r="r" b="b"/>
              <a:pathLst>
                <a:path w="6871" h="11943" extrusionOk="0">
                  <a:moveTo>
                    <a:pt x="5372" y="0"/>
                  </a:moveTo>
                  <a:cubicBezTo>
                    <a:pt x="5006" y="0"/>
                    <a:pt x="4635" y="137"/>
                    <a:pt x="4334" y="441"/>
                  </a:cubicBezTo>
                  <a:lnTo>
                    <a:pt x="1489" y="3286"/>
                  </a:lnTo>
                  <a:cubicBezTo>
                    <a:pt x="0" y="4763"/>
                    <a:pt x="0" y="7168"/>
                    <a:pt x="1489" y="8656"/>
                  </a:cubicBezTo>
                  <a:lnTo>
                    <a:pt x="4334" y="11502"/>
                  </a:lnTo>
                  <a:cubicBezTo>
                    <a:pt x="4635" y="11806"/>
                    <a:pt x="5006" y="11942"/>
                    <a:pt x="5372" y="11942"/>
                  </a:cubicBezTo>
                  <a:cubicBezTo>
                    <a:pt x="6135" y="11942"/>
                    <a:pt x="6870" y="11348"/>
                    <a:pt x="6870" y="10454"/>
                  </a:cubicBezTo>
                  <a:lnTo>
                    <a:pt x="6870" y="1489"/>
                  </a:lnTo>
                  <a:cubicBezTo>
                    <a:pt x="6870" y="595"/>
                    <a:pt x="6135" y="0"/>
                    <a:pt x="5372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2610900" y="1922425"/>
              <a:ext cx="2853075" cy="753375"/>
            </a:xfrm>
            <a:custGeom>
              <a:avLst/>
              <a:gdLst/>
              <a:ahLst/>
              <a:cxnLst/>
              <a:rect l="l" t="t" r="r" b="b"/>
              <a:pathLst>
                <a:path w="114123" h="30135" extrusionOk="0">
                  <a:moveTo>
                    <a:pt x="14836" y="0"/>
                  </a:moveTo>
                  <a:lnTo>
                    <a:pt x="1" y="15061"/>
                  </a:lnTo>
                  <a:lnTo>
                    <a:pt x="14836" y="30135"/>
                  </a:lnTo>
                  <a:lnTo>
                    <a:pt x="114122" y="30135"/>
                  </a:lnTo>
                  <a:lnTo>
                    <a:pt x="101252" y="17276"/>
                  </a:lnTo>
                  <a:cubicBezTo>
                    <a:pt x="100644" y="16669"/>
                    <a:pt x="100335" y="15871"/>
                    <a:pt x="100335" y="15061"/>
                  </a:cubicBezTo>
                  <a:cubicBezTo>
                    <a:pt x="100335" y="14264"/>
                    <a:pt x="100644" y="13466"/>
                    <a:pt x="101252" y="12859"/>
                  </a:cubicBezTo>
                  <a:lnTo>
                    <a:pt x="1141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Life is like a wheel. Make a good one!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" name="Google Shape;94;p14"/>
            <p:cNvSpPr txBox="1"/>
            <p:nvPr/>
          </p:nvSpPr>
          <p:spPr>
            <a:xfrm>
              <a:off x="1251900" y="2097838"/>
              <a:ext cx="1359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Create Cycle</a:t>
              </a:r>
              <a:endParaRPr sz="2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5" name="Google Shape;95;p14"/>
          <p:cNvGrpSpPr/>
          <p:nvPr/>
        </p:nvGrpSpPr>
        <p:grpSpPr>
          <a:xfrm>
            <a:off x="2673613" y="2779308"/>
            <a:ext cx="5622038" cy="923350"/>
            <a:chOff x="2673613" y="2780700"/>
            <a:chExt cx="5622038" cy="923350"/>
          </a:xfrm>
        </p:grpSpPr>
        <p:sp>
          <p:nvSpPr>
            <p:cNvPr id="96" name="Google Shape;96;p14"/>
            <p:cNvSpPr txBox="1"/>
            <p:nvPr/>
          </p:nvSpPr>
          <p:spPr>
            <a:xfrm>
              <a:off x="2673613" y="3001788"/>
              <a:ext cx="7887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35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3466375" y="2780700"/>
              <a:ext cx="566175" cy="923350"/>
            </a:xfrm>
            <a:custGeom>
              <a:avLst/>
              <a:gdLst/>
              <a:ahLst/>
              <a:cxnLst/>
              <a:rect l="l" t="t" r="r" b="b"/>
              <a:pathLst>
                <a:path w="22647" h="36934" extrusionOk="0">
                  <a:moveTo>
                    <a:pt x="3869" y="1"/>
                  </a:moveTo>
                  <a:cubicBezTo>
                    <a:pt x="3069" y="1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9"/>
                  </a:lnTo>
                  <a:cubicBezTo>
                    <a:pt x="14919" y="17485"/>
                    <a:pt x="14919" y="19461"/>
                    <a:pt x="13693" y="20676"/>
                  </a:cubicBezTo>
                  <a:lnTo>
                    <a:pt x="1" y="34368"/>
                  </a:lnTo>
                  <a:lnTo>
                    <a:pt x="1655" y="36023"/>
                  </a:lnTo>
                  <a:cubicBezTo>
                    <a:pt x="2269" y="36630"/>
                    <a:pt x="3069" y="36934"/>
                    <a:pt x="3869" y="36934"/>
                  </a:cubicBezTo>
                  <a:cubicBezTo>
                    <a:pt x="4668" y="36934"/>
                    <a:pt x="5465" y="36630"/>
                    <a:pt x="6073" y="36023"/>
                  </a:cubicBezTo>
                  <a:lnTo>
                    <a:pt x="21420" y="20676"/>
                  </a:lnTo>
                  <a:cubicBezTo>
                    <a:pt x="22646" y="19461"/>
                    <a:pt x="22646" y="17485"/>
                    <a:pt x="21420" y="16259"/>
                  </a:cubicBezTo>
                  <a:lnTo>
                    <a:pt x="6073" y="911"/>
                  </a:lnTo>
                  <a:cubicBezTo>
                    <a:pt x="5465" y="304"/>
                    <a:pt x="4668" y="1"/>
                    <a:pt x="3869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3533650" y="3093100"/>
              <a:ext cx="171775" cy="298575"/>
            </a:xfrm>
            <a:custGeom>
              <a:avLst/>
              <a:gdLst/>
              <a:ahLst/>
              <a:cxnLst/>
              <a:rect l="l" t="t" r="r" b="b"/>
              <a:pathLst>
                <a:path w="6871" h="11943" extrusionOk="0">
                  <a:moveTo>
                    <a:pt x="1499" y="0"/>
                  </a:moveTo>
                  <a:cubicBezTo>
                    <a:pt x="736" y="0"/>
                    <a:pt x="0" y="595"/>
                    <a:pt x="0" y="1488"/>
                  </a:cubicBezTo>
                  <a:lnTo>
                    <a:pt x="0" y="10454"/>
                  </a:lnTo>
                  <a:cubicBezTo>
                    <a:pt x="0" y="11348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2"/>
                  </a:cubicBezTo>
                  <a:lnTo>
                    <a:pt x="5382" y="8656"/>
                  </a:lnTo>
                  <a:cubicBezTo>
                    <a:pt x="6870" y="7180"/>
                    <a:pt x="6870" y="4775"/>
                    <a:pt x="5382" y="3286"/>
                  </a:cubicBezTo>
                  <a:lnTo>
                    <a:pt x="2536" y="441"/>
                  </a:lnTo>
                  <a:cubicBezTo>
                    <a:pt x="2236" y="136"/>
                    <a:pt x="1864" y="0"/>
                    <a:pt x="1499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3680100" y="2865675"/>
              <a:ext cx="2853050" cy="753400"/>
            </a:xfrm>
            <a:custGeom>
              <a:avLst/>
              <a:gdLst/>
              <a:ahLst/>
              <a:cxnLst/>
              <a:rect l="l" t="t" r="r" b="b"/>
              <a:pathLst>
                <a:path w="114122" h="30136" extrusionOk="0">
                  <a:moveTo>
                    <a:pt x="0" y="1"/>
                  </a:moveTo>
                  <a:lnTo>
                    <a:pt x="12871" y="12860"/>
                  </a:lnTo>
                  <a:cubicBezTo>
                    <a:pt x="13478" y="13467"/>
                    <a:pt x="13788" y="14265"/>
                    <a:pt x="13788" y="15074"/>
                  </a:cubicBezTo>
                  <a:cubicBezTo>
                    <a:pt x="13788" y="15872"/>
                    <a:pt x="13478" y="16670"/>
                    <a:pt x="12871" y="17277"/>
                  </a:cubicBezTo>
                  <a:lnTo>
                    <a:pt x="12" y="30135"/>
                  </a:lnTo>
                  <a:lnTo>
                    <a:pt x="99286" y="30135"/>
                  </a:lnTo>
                  <a:lnTo>
                    <a:pt x="114122" y="15074"/>
                  </a:lnTo>
                  <a:lnTo>
                    <a:pt x="992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Repetition is King!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" name="Google Shape;100;p14"/>
            <p:cNvSpPr txBox="1"/>
            <p:nvPr/>
          </p:nvSpPr>
          <p:spPr>
            <a:xfrm>
              <a:off x="6533150" y="3027592"/>
              <a:ext cx="1762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Repeat Process</a:t>
              </a:r>
              <a:endParaRPr sz="20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1" name="Google Shape;101;p14"/>
          <p:cNvGrpSpPr/>
          <p:nvPr/>
        </p:nvGrpSpPr>
        <p:grpSpPr>
          <a:xfrm>
            <a:off x="1251900" y="3683275"/>
            <a:ext cx="5218825" cy="923575"/>
            <a:chOff x="1251900" y="3683275"/>
            <a:chExt cx="5218825" cy="923575"/>
          </a:xfrm>
        </p:grpSpPr>
        <p:sp>
          <p:nvSpPr>
            <p:cNvPr id="102" name="Google Shape;102;p14"/>
            <p:cNvSpPr txBox="1"/>
            <p:nvPr/>
          </p:nvSpPr>
          <p:spPr>
            <a:xfrm>
              <a:off x="5682025" y="3904450"/>
              <a:ext cx="7887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35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5111825" y="3683275"/>
              <a:ext cx="565850" cy="923575"/>
            </a:xfrm>
            <a:custGeom>
              <a:avLst/>
              <a:gdLst/>
              <a:ahLst/>
              <a:cxnLst/>
              <a:rect l="l" t="t" r="r" b="b"/>
              <a:pathLst>
                <a:path w="22634" h="36943" extrusionOk="0">
                  <a:moveTo>
                    <a:pt x="18766" y="0"/>
                  </a:moveTo>
                  <a:cubicBezTo>
                    <a:pt x="17967" y="0"/>
                    <a:pt x="17169" y="307"/>
                    <a:pt x="16562" y="920"/>
                  </a:cubicBezTo>
                  <a:lnTo>
                    <a:pt x="1215" y="16267"/>
                  </a:lnTo>
                  <a:cubicBezTo>
                    <a:pt x="0" y="17482"/>
                    <a:pt x="0" y="19458"/>
                    <a:pt x="1215" y="20684"/>
                  </a:cubicBezTo>
                  <a:lnTo>
                    <a:pt x="16562" y="36031"/>
                  </a:lnTo>
                  <a:cubicBezTo>
                    <a:pt x="17169" y="36639"/>
                    <a:pt x="17967" y="36942"/>
                    <a:pt x="18766" y="36942"/>
                  </a:cubicBezTo>
                  <a:cubicBezTo>
                    <a:pt x="19565" y="36942"/>
                    <a:pt x="20366" y="36639"/>
                    <a:pt x="20979" y="36031"/>
                  </a:cubicBezTo>
                  <a:lnTo>
                    <a:pt x="22634" y="34377"/>
                  </a:lnTo>
                  <a:lnTo>
                    <a:pt x="8942" y="20684"/>
                  </a:lnTo>
                  <a:cubicBezTo>
                    <a:pt x="7716" y="19458"/>
                    <a:pt x="7716" y="17482"/>
                    <a:pt x="8942" y="16267"/>
                  </a:cubicBezTo>
                  <a:lnTo>
                    <a:pt x="22634" y="2563"/>
                  </a:lnTo>
                  <a:lnTo>
                    <a:pt x="20979" y="920"/>
                  </a:lnTo>
                  <a:cubicBezTo>
                    <a:pt x="20366" y="307"/>
                    <a:pt x="19565" y="0"/>
                    <a:pt x="18766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5438650" y="3995875"/>
              <a:ext cx="171775" cy="298575"/>
            </a:xfrm>
            <a:custGeom>
              <a:avLst/>
              <a:gdLst/>
              <a:ahLst/>
              <a:cxnLst/>
              <a:rect l="l" t="t" r="r" b="b"/>
              <a:pathLst>
                <a:path w="6871" h="11943" extrusionOk="0">
                  <a:moveTo>
                    <a:pt x="5372" y="1"/>
                  </a:moveTo>
                  <a:cubicBezTo>
                    <a:pt x="5006" y="1"/>
                    <a:pt x="4635" y="137"/>
                    <a:pt x="4334" y="441"/>
                  </a:cubicBezTo>
                  <a:lnTo>
                    <a:pt x="1489" y="3287"/>
                  </a:lnTo>
                  <a:cubicBezTo>
                    <a:pt x="0" y="4763"/>
                    <a:pt x="0" y="7168"/>
                    <a:pt x="1489" y="8657"/>
                  </a:cubicBezTo>
                  <a:lnTo>
                    <a:pt x="4334" y="11502"/>
                  </a:lnTo>
                  <a:cubicBezTo>
                    <a:pt x="4635" y="11807"/>
                    <a:pt x="5006" y="11943"/>
                    <a:pt x="5372" y="11943"/>
                  </a:cubicBezTo>
                  <a:cubicBezTo>
                    <a:pt x="6135" y="11943"/>
                    <a:pt x="6870" y="11348"/>
                    <a:pt x="6870" y="10454"/>
                  </a:cubicBezTo>
                  <a:lnTo>
                    <a:pt x="6870" y="1489"/>
                  </a:lnTo>
                  <a:cubicBezTo>
                    <a:pt x="6870" y="595"/>
                    <a:pt x="6135" y="1"/>
                    <a:pt x="537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2610900" y="3768475"/>
              <a:ext cx="2853075" cy="753400"/>
            </a:xfrm>
            <a:custGeom>
              <a:avLst/>
              <a:gdLst/>
              <a:ahLst/>
              <a:cxnLst/>
              <a:rect l="l" t="t" r="r" b="b"/>
              <a:pathLst>
                <a:path w="114123" h="30136" extrusionOk="0">
                  <a:moveTo>
                    <a:pt x="14836" y="0"/>
                  </a:moveTo>
                  <a:lnTo>
                    <a:pt x="1" y="15062"/>
                  </a:lnTo>
                  <a:lnTo>
                    <a:pt x="14836" y="30135"/>
                  </a:lnTo>
                  <a:lnTo>
                    <a:pt x="114122" y="30135"/>
                  </a:lnTo>
                  <a:lnTo>
                    <a:pt x="101252" y="17276"/>
                  </a:lnTo>
                  <a:cubicBezTo>
                    <a:pt x="100644" y="16669"/>
                    <a:pt x="100335" y="15860"/>
                    <a:pt x="100335" y="15062"/>
                  </a:cubicBezTo>
                  <a:cubicBezTo>
                    <a:pt x="100335" y="14264"/>
                    <a:pt x="100644" y="13466"/>
                    <a:pt x="101252" y="12859"/>
                  </a:cubicBezTo>
                  <a:lnTo>
                    <a:pt x="1141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Reward yourself!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" name="Google Shape;106;p14"/>
            <p:cNvSpPr txBox="1"/>
            <p:nvPr/>
          </p:nvSpPr>
          <p:spPr>
            <a:xfrm>
              <a:off x="1251900" y="3934538"/>
              <a:ext cx="1359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Rewards</a:t>
              </a:r>
              <a:endParaRPr sz="20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2673625" y="971150"/>
            <a:ext cx="5218525" cy="923575"/>
            <a:chOff x="2673625" y="934650"/>
            <a:chExt cx="5218525" cy="923575"/>
          </a:xfrm>
        </p:grpSpPr>
        <p:sp>
          <p:nvSpPr>
            <p:cNvPr id="108" name="Google Shape;108;p14"/>
            <p:cNvSpPr txBox="1"/>
            <p:nvPr/>
          </p:nvSpPr>
          <p:spPr>
            <a:xfrm>
              <a:off x="2673625" y="1155725"/>
              <a:ext cx="7887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35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3466375" y="934650"/>
              <a:ext cx="566175" cy="923575"/>
            </a:xfrm>
            <a:custGeom>
              <a:avLst/>
              <a:gdLst/>
              <a:ahLst/>
              <a:cxnLst/>
              <a:rect l="l" t="t" r="r" b="b"/>
              <a:pathLst>
                <a:path w="22647" h="36943" extrusionOk="0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3533650" y="1247050"/>
              <a:ext cx="171775" cy="298550"/>
            </a:xfrm>
            <a:custGeom>
              <a:avLst/>
              <a:gdLst/>
              <a:ahLst/>
              <a:cxnLst/>
              <a:rect l="l" t="t" r="r" b="b"/>
              <a:pathLst>
                <a:path w="6871" h="11942" extrusionOk="0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3680100" y="1019625"/>
              <a:ext cx="2853050" cy="753400"/>
            </a:xfrm>
            <a:custGeom>
              <a:avLst/>
              <a:gdLst/>
              <a:ahLst/>
              <a:cxnLst/>
              <a:rect l="l" t="t" r="r" b="b"/>
              <a:pathLst>
                <a:path w="114122" h="30136" extrusionOk="0">
                  <a:moveTo>
                    <a:pt x="0" y="0"/>
                  </a:moveTo>
                  <a:lnTo>
                    <a:pt x="12871" y="12859"/>
                  </a:lnTo>
                  <a:cubicBezTo>
                    <a:pt x="13478" y="13466"/>
                    <a:pt x="13788" y="14276"/>
                    <a:pt x="13788" y="15074"/>
                  </a:cubicBezTo>
                  <a:cubicBezTo>
                    <a:pt x="13788" y="15871"/>
                    <a:pt x="13478" y="16669"/>
                    <a:pt x="12871" y="17276"/>
                  </a:cubicBezTo>
                  <a:lnTo>
                    <a:pt x="12" y="30135"/>
                  </a:lnTo>
                  <a:lnTo>
                    <a:pt x="99286" y="30135"/>
                  </a:lnTo>
                  <a:lnTo>
                    <a:pt x="114122" y="15074"/>
                  </a:lnTo>
                  <a:lnTo>
                    <a:pt x="99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Crucial to get you moving!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" name="Google Shape;112;p14"/>
            <p:cNvSpPr txBox="1"/>
            <p:nvPr/>
          </p:nvSpPr>
          <p:spPr>
            <a:xfrm>
              <a:off x="6533150" y="1170650"/>
              <a:ext cx="1359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Motivation</a:t>
              </a:r>
              <a:endParaRPr sz="20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/>
          <p:nvPr/>
        </p:nvSpPr>
        <p:spPr>
          <a:xfrm>
            <a:off x="4118946" y="2703728"/>
            <a:ext cx="1049" cy="8136"/>
          </a:xfrm>
          <a:custGeom>
            <a:avLst/>
            <a:gdLst/>
            <a:ahLst/>
            <a:cxnLst/>
            <a:rect l="l" t="t" r="r" b="b"/>
            <a:pathLst>
              <a:path w="37" h="287" extrusionOk="0">
                <a:moveTo>
                  <a:pt x="36" y="0"/>
                </a:moveTo>
                <a:cubicBezTo>
                  <a:pt x="24" y="84"/>
                  <a:pt x="24" y="155"/>
                  <a:pt x="1" y="274"/>
                </a:cubicBezTo>
                <a:cubicBezTo>
                  <a:pt x="12" y="274"/>
                  <a:pt x="12" y="274"/>
                  <a:pt x="12" y="286"/>
                </a:cubicBezTo>
                <a:cubicBezTo>
                  <a:pt x="24" y="191"/>
                  <a:pt x="36" y="96"/>
                  <a:pt x="36" y="0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5"/>
          <p:cNvSpPr/>
          <p:nvPr/>
        </p:nvSpPr>
        <p:spPr>
          <a:xfrm>
            <a:off x="4119287" y="2711497"/>
            <a:ext cx="28" cy="2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119;p15"/>
          <p:cNvGrpSpPr/>
          <p:nvPr/>
        </p:nvGrpSpPr>
        <p:grpSpPr>
          <a:xfrm>
            <a:off x="4555771" y="3554221"/>
            <a:ext cx="1142121" cy="1051866"/>
            <a:chOff x="4555771" y="3554221"/>
            <a:chExt cx="1142121" cy="1051866"/>
          </a:xfrm>
        </p:grpSpPr>
        <p:sp>
          <p:nvSpPr>
            <p:cNvPr id="120" name="Google Shape;120;p15"/>
            <p:cNvSpPr/>
            <p:nvPr/>
          </p:nvSpPr>
          <p:spPr>
            <a:xfrm>
              <a:off x="4555771" y="3554221"/>
              <a:ext cx="1142121" cy="1051866"/>
            </a:xfrm>
            <a:custGeom>
              <a:avLst/>
              <a:gdLst/>
              <a:ahLst/>
              <a:cxnLst/>
              <a:rect l="l" t="t" r="r" b="b"/>
              <a:pathLst>
                <a:path w="37672" h="34695" extrusionOk="0">
                  <a:moveTo>
                    <a:pt x="10621" y="0"/>
                  </a:moveTo>
                  <a:cubicBezTo>
                    <a:pt x="10621" y="0"/>
                    <a:pt x="10621" y="12"/>
                    <a:pt x="10621" y="12"/>
                  </a:cubicBezTo>
                  <a:cubicBezTo>
                    <a:pt x="10704" y="60"/>
                    <a:pt x="10740" y="83"/>
                    <a:pt x="10823" y="131"/>
                  </a:cubicBezTo>
                  <a:cubicBezTo>
                    <a:pt x="10716" y="5167"/>
                    <a:pt x="11193" y="10156"/>
                    <a:pt x="11871" y="15145"/>
                  </a:cubicBezTo>
                  <a:cubicBezTo>
                    <a:pt x="8275" y="18121"/>
                    <a:pt x="4227" y="20574"/>
                    <a:pt x="1" y="22538"/>
                  </a:cubicBezTo>
                  <a:cubicBezTo>
                    <a:pt x="8573" y="28896"/>
                    <a:pt x="17646" y="32718"/>
                    <a:pt x="28123" y="34695"/>
                  </a:cubicBezTo>
                  <a:cubicBezTo>
                    <a:pt x="31826" y="30051"/>
                    <a:pt x="34934" y="25265"/>
                    <a:pt x="37672" y="19991"/>
                  </a:cubicBezTo>
                  <a:cubicBezTo>
                    <a:pt x="34755" y="15228"/>
                    <a:pt x="32159" y="10370"/>
                    <a:pt x="30207" y="5132"/>
                  </a:cubicBezTo>
                  <a:cubicBezTo>
                    <a:pt x="22956" y="4941"/>
                    <a:pt x="17015" y="3417"/>
                    <a:pt x="10621" y="0"/>
                  </a:cubicBezTo>
                  <a:close/>
                </a:path>
              </a:pathLst>
            </a:custGeom>
            <a:solidFill>
              <a:srgbClr val="FCBD2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 txBox="1"/>
            <p:nvPr/>
          </p:nvSpPr>
          <p:spPr>
            <a:xfrm>
              <a:off x="4880525" y="3884725"/>
              <a:ext cx="6789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3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2" name="Google Shape;122;p15"/>
          <p:cNvGrpSpPr/>
          <p:nvPr/>
        </p:nvGrpSpPr>
        <p:grpSpPr>
          <a:xfrm>
            <a:off x="4029495" y="3158580"/>
            <a:ext cx="886211" cy="1078970"/>
            <a:chOff x="4029495" y="3158580"/>
            <a:chExt cx="886211" cy="1078970"/>
          </a:xfrm>
        </p:grpSpPr>
        <p:sp>
          <p:nvSpPr>
            <p:cNvPr id="123" name="Google Shape;123;p15"/>
            <p:cNvSpPr/>
            <p:nvPr/>
          </p:nvSpPr>
          <p:spPr>
            <a:xfrm>
              <a:off x="4029495" y="3158580"/>
              <a:ext cx="886211" cy="1078970"/>
            </a:xfrm>
            <a:custGeom>
              <a:avLst/>
              <a:gdLst/>
              <a:ahLst/>
              <a:cxnLst/>
              <a:rect l="l" t="t" r="r" b="b"/>
              <a:pathLst>
                <a:path w="29231" h="35589" extrusionOk="0">
                  <a:moveTo>
                    <a:pt x="14550" y="1"/>
                  </a:moveTo>
                  <a:cubicBezTo>
                    <a:pt x="13097" y="4251"/>
                    <a:pt x="12026" y="8645"/>
                    <a:pt x="11192" y="13050"/>
                  </a:cubicBezTo>
                  <a:cubicBezTo>
                    <a:pt x="8585" y="13600"/>
                    <a:pt x="5917" y="13880"/>
                    <a:pt x="3250" y="13880"/>
                  </a:cubicBezTo>
                  <a:cubicBezTo>
                    <a:pt x="2165" y="13880"/>
                    <a:pt x="1081" y="13833"/>
                    <a:pt x="0" y="13741"/>
                  </a:cubicBezTo>
                  <a:lnTo>
                    <a:pt x="0" y="13741"/>
                  </a:lnTo>
                  <a:cubicBezTo>
                    <a:pt x="4370" y="22325"/>
                    <a:pt x="9954" y="29397"/>
                    <a:pt x="17360" y="35588"/>
                  </a:cubicBezTo>
                  <a:cubicBezTo>
                    <a:pt x="21586" y="33624"/>
                    <a:pt x="25634" y="31171"/>
                    <a:pt x="29230" y="28195"/>
                  </a:cubicBezTo>
                  <a:cubicBezTo>
                    <a:pt x="28552" y="23206"/>
                    <a:pt x="28075" y="18217"/>
                    <a:pt x="28194" y="13181"/>
                  </a:cubicBezTo>
                  <a:cubicBezTo>
                    <a:pt x="22586" y="9573"/>
                    <a:pt x="18395" y="5466"/>
                    <a:pt x="14550" y="1"/>
                  </a:cubicBezTo>
                  <a:close/>
                </a:path>
              </a:pathLst>
            </a:custGeom>
            <a:solidFill>
              <a:srgbClr val="5EB2FC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 txBox="1"/>
            <p:nvPr/>
          </p:nvSpPr>
          <p:spPr>
            <a:xfrm>
              <a:off x="4201625" y="3505725"/>
              <a:ext cx="6789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3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5" name="Google Shape;125;p15"/>
          <p:cNvGrpSpPr/>
          <p:nvPr/>
        </p:nvGrpSpPr>
        <p:grpSpPr>
          <a:xfrm>
            <a:off x="3811700" y="2471317"/>
            <a:ext cx="678900" cy="1108074"/>
            <a:chOff x="3811700" y="2471317"/>
            <a:chExt cx="678900" cy="1108074"/>
          </a:xfrm>
        </p:grpSpPr>
        <p:sp>
          <p:nvSpPr>
            <p:cNvPr id="126" name="Google Shape;126;p15"/>
            <p:cNvSpPr/>
            <p:nvPr/>
          </p:nvSpPr>
          <p:spPr>
            <a:xfrm>
              <a:off x="3831675" y="2471317"/>
              <a:ext cx="638941" cy="1108074"/>
            </a:xfrm>
            <a:custGeom>
              <a:avLst/>
              <a:gdLst/>
              <a:ahLst/>
              <a:cxnLst/>
              <a:rect l="l" t="t" r="r" b="b"/>
              <a:pathLst>
                <a:path w="21075" h="36549" extrusionOk="0">
                  <a:moveTo>
                    <a:pt x="14252" y="0"/>
                  </a:moveTo>
                  <a:cubicBezTo>
                    <a:pt x="11883" y="2917"/>
                    <a:pt x="9776" y="5989"/>
                    <a:pt x="7716" y="9132"/>
                  </a:cubicBezTo>
                  <a:cubicBezTo>
                    <a:pt x="5287" y="7811"/>
                    <a:pt x="2787" y="5739"/>
                    <a:pt x="1048" y="3572"/>
                  </a:cubicBezTo>
                  <a:lnTo>
                    <a:pt x="1048" y="3572"/>
                  </a:lnTo>
                  <a:cubicBezTo>
                    <a:pt x="1" y="15145"/>
                    <a:pt x="1846" y="25742"/>
                    <a:pt x="6525" y="36410"/>
                  </a:cubicBezTo>
                  <a:cubicBezTo>
                    <a:pt x="7606" y="36502"/>
                    <a:pt x="8690" y="36549"/>
                    <a:pt x="9775" y="36549"/>
                  </a:cubicBezTo>
                  <a:cubicBezTo>
                    <a:pt x="12442" y="36549"/>
                    <a:pt x="15110" y="36269"/>
                    <a:pt x="17717" y="35719"/>
                  </a:cubicBezTo>
                  <a:cubicBezTo>
                    <a:pt x="18527" y="31397"/>
                    <a:pt x="19575" y="27099"/>
                    <a:pt x="20991" y="22920"/>
                  </a:cubicBezTo>
                  <a:cubicBezTo>
                    <a:pt x="21027" y="22836"/>
                    <a:pt x="21051" y="22753"/>
                    <a:pt x="21075" y="22670"/>
                  </a:cubicBezTo>
                  <a:cubicBezTo>
                    <a:pt x="16848" y="15478"/>
                    <a:pt x="14705" y="8335"/>
                    <a:pt x="14252" y="0"/>
                  </a:cubicBezTo>
                  <a:close/>
                </a:path>
              </a:pathLst>
            </a:custGeom>
            <a:solidFill>
              <a:srgbClr val="69E78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 txBox="1"/>
            <p:nvPr/>
          </p:nvSpPr>
          <p:spPr>
            <a:xfrm>
              <a:off x="3811700" y="2823588"/>
              <a:ext cx="6789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8" name="Google Shape;128;p15"/>
          <p:cNvGrpSpPr/>
          <p:nvPr/>
        </p:nvGrpSpPr>
        <p:grpSpPr>
          <a:xfrm>
            <a:off x="3771500" y="1442925"/>
            <a:ext cx="852886" cy="1305290"/>
            <a:chOff x="3771500" y="1442925"/>
            <a:chExt cx="852886" cy="1305290"/>
          </a:xfrm>
        </p:grpSpPr>
        <p:sp>
          <p:nvSpPr>
            <p:cNvPr id="129" name="Google Shape;129;p15"/>
            <p:cNvSpPr/>
            <p:nvPr/>
          </p:nvSpPr>
          <p:spPr>
            <a:xfrm>
              <a:off x="3863447" y="1442925"/>
              <a:ext cx="760939" cy="1305290"/>
            </a:xfrm>
            <a:custGeom>
              <a:avLst/>
              <a:gdLst/>
              <a:ahLst/>
              <a:cxnLst/>
              <a:rect l="l" t="t" r="r" b="b"/>
              <a:pathLst>
                <a:path w="25099" h="43054" extrusionOk="0">
                  <a:moveTo>
                    <a:pt x="21801" y="1"/>
                  </a:moveTo>
                  <a:cubicBezTo>
                    <a:pt x="9645" y="9871"/>
                    <a:pt x="2370" y="21991"/>
                    <a:pt x="0" y="37481"/>
                  </a:cubicBezTo>
                  <a:cubicBezTo>
                    <a:pt x="1727" y="39648"/>
                    <a:pt x="4227" y="41732"/>
                    <a:pt x="6668" y="43053"/>
                  </a:cubicBezTo>
                  <a:cubicBezTo>
                    <a:pt x="8728" y="39910"/>
                    <a:pt x="10835" y="36838"/>
                    <a:pt x="13204" y="33921"/>
                  </a:cubicBezTo>
                  <a:cubicBezTo>
                    <a:pt x="13490" y="22134"/>
                    <a:pt x="17550" y="12562"/>
                    <a:pt x="25099" y="3572"/>
                  </a:cubicBezTo>
                  <a:cubicBezTo>
                    <a:pt x="23777" y="2144"/>
                    <a:pt x="23122" y="1429"/>
                    <a:pt x="21801" y="1"/>
                  </a:cubicBezTo>
                  <a:close/>
                </a:path>
              </a:pathLst>
            </a:custGeom>
            <a:solidFill>
              <a:srgbClr val="4949E7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 txBox="1"/>
            <p:nvPr/>
          </p:nvSpPr>
          <p:spPr>
            <a:xfrm>
              <a:off x="3771500" y="2010225"/>
              <a:ext cx="6789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31" name="Google Shape;131;p15"/>
          <p:cNvGrpSpPr/>
          <p:nvPr/>
        </p:nvGrpSpPr>
        <p:grpSpPr>
          <a:xfrm>
            <a:off x="5966025" y="704488"/>
            <a:ext cx="2328600" cy="784362"/>
            <a:chOff x="5500850" y="703650"/>
            <a:chExt cx="2328600" cy="784362"/>
          </a:xfrm>
        </p:grpSpPr>
        <p:sp>
          <p:nvSpPr>
            <p:cNvPr id="132" name="Google Shape;132;p15"/>
            <p:cNvSpPr txBox="1"/>
            <p:nvPr/>
          </p:nvSpPr>
          <p:spPr>
            <a:xfrm>
              <a:off x="5500850" y="955212"/>
              <a:ext cx="2328600" cy="53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Where you are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5604025" y="703650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Start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34" name="Google Shape;134;p15"/>
          <p:cNvGrpSpPr/>
          <p:nvPr/>
        </p:nvGrpSpPr>
        <p:grpSpPr>
          <a:xfrm>
            <a:off x="5966025" y="1687879"/>
            <a:ext cx="2328600" cy="784362"/>
            <a:chOff x="5500850" y="1655600"/>
            <a:chExt cx="2328600" cy="784362"/>
          </a:xfrm>
        </p:grpSpPr>
        <p:sp>
          <p:nvSpPr>
            <p:cNvPr id="135" name="Google Shape;135;p15"/>
            <p:cNvSpPr txBox="1"/>
            <p:nvPr/>
          </p:nvSpPr>
          <p:spPr>
            <a:xfrm>
              <a:off x="5500850" y="1907162"/>
              <a:ext cx="2328600" cy="53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What you have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5604025" y="1655600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Use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37" name="Google Shape;137;p15"/>
          <p:cNvGrpSpPr/>
          <p:nvPr/>
        </p:nvGrpSpPr>
        <p:grpSpPr>
          <a:xfrm>
            <a:off x="5966025" y="2671271"/>
            <a:ext cx="2328600" cy="784362"/>
            <a:chOff x="5500850" y="2564550"/>
            <a:chExt cx="2328600" cy="784362"/>
          </a:xfrm>
        </p:grpSpPr>
        <p:sp>
          <p:nvSpPr>
            <p:cNvPr id="138" name="Google Shape;138;p15"/>
            <p:cNvSpPr txBox="1"/>
            <p:nvPr/>
          </p:nvSpPr>
          <p:spPr>
            <a:xfrm>
              <a:off x="5500850" y="2816112"/>
              <a:ext cx="2328600" cy="53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What you can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5604025" y="2564550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Do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0" name="Google Shape;140;p15"/>
          <p:cNvGrpSpPr/>
          <p:nvPr/>
        </p:nvGrpSpPr>
        <p:grpSpPr>
          <a:xfrm>
            <a:off x="5966025" y="3654663"/>
            <a:ext cx="2328600" cy="784362"/>
            <a:chOff x="5500850" y="3501425"/>
            <a:chExt cx="2328600" cy="784362"/>
          </a:xfrm>
        </p:grpSpPr>
        <p:sp>
          <p:nvSpPr>
            <p:cNvPr id="141" name="Google Shape;141;p15"/>
            <p:cNvSpPr txBox="1"/>
            <p:nvPr/>
          </p:nvSpPr>
          <p:spPr>
            <a:xfrm>
              <a:off x="5500850" y="3752987"/>
              <a:ext cx="2328600" cy="53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Give up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5604025" y="3501425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Never</a:t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43" name="Google Shape;143;p15"/>
          <p:cNvSpPr txBox="1"/>
          <p:nvPr/>
        </p:nvSpPr>
        <p:spPr>
          <a:xfrm>
            <a:off x="839776" y="1370600"/>
            <a:ext cx="27489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 Motivation</a:t>
            </a:r>
            <a:endParaRPr sz="360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839763" y="2327813"/>
            <a:ext cx="2631000" cy="1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1919CE"/>
                </a:solidFill>
                <a:latin typeface="Roboto"/>
                <a:ea typeface="Roboto"/>
                <a:cs typeface="Roboto"/>
                <a:sym typeface="Roboto"/>
              </a:rPr>
              <a:t>Great things TAKE TIME</a:t>
            </a:r>
            <a:endParaRPr sz="1700" b="1">
              <a:solidFill>
                <a:srgbClr val="1919C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5" name="Google Shape;145;p15"/>
          <p:cNvGrpSpPr/>
          <p:nvPr/>
        </p:nvGrpSpPr>
        <p:grpSpPr>
          <a:xfrm>
            <a:off x="4088125" y="536665"/>
            <a:ext cx="1199679" cy="1352022"/>
            <a:chOff x="5066658" y="536650"/>
            <a:chExt cx="1461954" cy="1647602"/>
          </a:xfrm>
        </p:grpSpPr>
        <p:sp>
          <p:nvSpPr>
            <p:cNvPr id="146" name="Google Shape;146;p15"/>
            <p:cNvSpPr/>
            <p:nvPr/>
          </p:nvSpPr>
          <p:spPr>
            <a:xfrm>
              <a:off x="5302962" y="634546"/>
              <a:ext cx="1195605" cy="1389348"/>
            </a:xfrm>
            <a:custGeom>
              <a:avLst/>
              <a:gdLst/>
              <a:ahLst/>
              <a:cxnLst/>
              <a:rect l="l" t="t" r="r" b="b"/>
              <a:pathLst>
                <a:path w="42173" h="49007" extrusionOk="0">
                  <a:moveTo>
                    <a:pt x="27587" y="0"/>
                  </a:moveTo>
                  <a:lnTo>
                    <a:pt x="27587" y="0"/>
                  </a:lnTo>
                  <a:cubicBezTo>
                    <a:pt x="23646" y="1774"/>
                    <a:pt x="19276" y="4477"/>
                    <a:pt x="15073" y="8573"/>
                  </a:cubicBezTo>
                  <a:cubicBezTo>
                    <a:pt x="14359" y="9251"/>
                    <a:pt x="13669" y="9978"/>
                    <a:pt x="12978" y="10752"/>
                  </a:cubicBezTo>
                  <a:cubicBezTo>
                    <a:pt x="10847" y="13109"/>
                    <a:pt x="9073" y="15490"/>
                    <a:pt x="7584" y="17824"/>
                  </a:cubicBezTo>
                  <a:cubicBezTo>
                    <a:pt x="5739" y="20717"/>
                    <a:pt x="4346" y="23539"/>
                    <a:pt x="3286" y="26158"/>
                  </a:cubicBezTo>
                  <a:cubicBezTo>
                    <a:pt x="24" y="34219"/>
                    <a:pt x="0" y="40291"/>
                    <a:pt x="0" y="40291"/>
                  </a:cubicBezTo>
                  <a:lnTo>
                    <a:pt x="11811" y="49006"/>
                  </a:lnTo>
                  <a:cubicBezTo>
                    <a:pt x="11811" y="49006"/>
                    <a:pt x="18252" y="46982"/>
                    <a:pt x="25468" y="40755"/>
                  </a:cubicBezTo>
                  <a:cubicBezTo>
                    <a:pt x="27646" y="38886"/>
                    <a:pt x="29885" y="36624"/>
                    <a:pt x="32040" y="33921"/>
                  </a:cubicBezTo>
                  <a:cubicBezTo>
                    <a:pt x="33492" y="32123"/>
                    <a:pt x="34897" y="30111"/>
                    <a:pt x="36219" y="27897"/>
                  </a:cubicBezTo>
                  <a:cubicBezTo>
                    <a:pt x="37076" y="26444"/>
                    <a:pt x="37826" y="25003"/>
                    <a:pt x="38481" y="23587"/>
                  </a:cubicBezTo>
                  <a:cubicBezTo>
                    <a:pt x="40612" y="18979"/>
                    <a:pt x="41696" y="14597"/>
                    <a:pt x="42172" y="10764"/>
                  </a:cubicBezTo>
                  <a:lnTo>
                    <a:pt x="42172" y="10764"/>
                  </a:lnTo>
                  <a:cubicBezTo>
                    <a:pt x="42130" y="10790"/>
                    <a:pt x="41506" y="11133"/>
                    <a:pt x="40310" y="11133"/>
                  </a:cubicBezTo>
                  <a:cubicBezTo>
                    <a:pt x="38810" y="11133"/>
                    <a:pt x="36409" y="10594"/>
                    <a:pt x="33123" y="8216"/>
                  </a:cubicBezTo>
                  <a:cubicBezTo>
                    <a:pt x="33052" y="8168"/>
                    <a:pt x="32980" y="8120"/>
                    <a:pt x="32909" y="8061"/>
                  </a:cubicBezTo>
                  <a:cubicBezTo>
                    <a:pt x="29551" y="5584"/>
                    <a:pt x="28278" y="3417"/>
                    <a:pt x="27801" y="1941"/>
                  </a:cubicBezTo>
                  <a:cubicBezTo>
                    <a:pt x="27432" y="762"/>
                    <a:pt x="27575" y="48"/>
                    <a:pt x="27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5456538" y="2010410"/>
              <a:ext cx="134719" cy="173842"/>
            </a:xfrm>
            <a:custGeom>
              <a:avLst/>
              <a:gdLst/>
              <a:ahLst/>
              <a:cxnLst/>
              <a:rect l="l" t="t" r="r" b="b"/>
              <a:pathLst>
                <a:path w="4752" h="6132" extrusionOk="0">
                  <a:moveTo>
                    <a:pt x="3084" y="0"/>
                  </a:moveTo>
                  <a:lnTo>
                    <a:pt x="1" y="4751"/>
                  </a:lnTo>
                  <a:lnTo>
                    <a:pt x="1870" y="6132"/>
                  </a:lnTo>
                  <a:lnTo>
                    <a:pt x="4751" y="122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5348522" y="1936471"/>
              <a:ext cx="148554" cy="173530"/>
            </a:xfrm>
            <a:custGeom>
              <a:avLst/>
              <a:gdLst/>
              <a:ahLst/>
              <a:cxnLst/>
              <a:rect l="l" t="t" r="r" b="b"/>
              <a:pathLst>
                <a:path w="5240" h="6121" extrusionOk="0">
                  <a:moveTo>
                    <a:pt x="3358" y="1"/>
                  </a:moveTo>
                  <a:lnTo>
                    <a:pt x="1" y="4549"/>
                  </a:lnTo>
                  <a:lnTo>
                    <a:pt x="2120" y="6120"/>
                  </a:lnTo>
                  <a:lnTo>
                    <a:pt x="5239" y="1382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5240845" y="1862560"/>
              <a:ext cx="149886" cy="158675"/>
            </a:xfrm>
            <a:custGeom>
              <a:avLst/>
              <a:gdLst/>
              <a:ahLst/>
              <a:cxnLst/>
              <a:rect l="l" t="t" r="r" b="b"/>
              <a:pathLst>
                <a:path w="5287" h="5597" extrusionOk="0">
                  <a:moveTo>
                    <a:pt x="3632" y="0"/>
                  </a:moveTo>
                  <a:lnTo>
                    <a:pt x="0" y="4358"/>
                  </a:lnTo>
                  <a:lnTo>
                    <a:pt x="1679" y="5596"/>
                  </a:lnTo>
                  <a:lnTo>
                    <a:pt x="5287" y="1226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5408597" y="1975623"/>
              <a:ext cx="135400" cy="169476"/>
            </a:xfrm>
            <a:custGeom>
              <a:avLst/>
              <a:gdLst/>
              <a:ahLst/>
              <a:cxnLst/>
              <a:rect l="l" t="t" r="r" b="b"/>
              <a:pathLst>
                <a:path w="4776" h="5978" extrusionOk="0">
                  <a:moveTo>
                    <a:pt x="3120" y="1"/>
                  </a:moveTo>
                  <a:lnTo>
                    <a:pt x="1" y="4739"/>
                  </a:lnTo>
                  <a:lnTo>
                    <a:pt x="1692" y="5978"/>
                  </a:lnTo>
                  <a:lnTo>
                    <a:pt x="4775" y="1227"/>
                  </a:lnTo>
                  <a:lnTo>
                    <a:pt x="31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5288446" y="1897318"/>
              <a:ext cx="155301" cy="168115"/>
            </a:xfrm>
            <a:custGeom>
              <a:avLst/>
              <a:gdLst/>
              <a:ahLst/>
              <a:cxnLst/>
              <a:rect l="l" t="t" r="r" b="b"/>
              <a:pathLst>
                <a:path w="5478" h="5930" extrusionOk="0">
                  <a:moveTo>
                    <a:pt x="3608" y="0"/>
                  </a:moveTo>
                  <a:lnTo>
                    <a:pt x="0" y="4370"/>
                  </a:lnTo>
                  <a:lnTo>
                    <a:pt x="2120" y="5930"/>
                  </a:lnTo>
                  <a:lnTo>
                    <a:pt x="5477" y="1382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5187517" y="1827434"/>
              <a:ext cx="156294" cy="158675"/>
            </a:xfrm>
            <a:custGeom>
              <a:avLst/>
              <a:gdLst/>
              <a:ahLst/>
              <a:cxnLst/>
              <a:rect l="l" t="t" r="r" b="b"/>
              <a:pathLst>
                <a:path w="5513" h="5597" extrusionOk="0">
                  <a:moveTo>
                    <a:pt x="3834" y="1"/>
                  </a:moveTo>
                  <a:lnTo>
                    <a:pt x="0" y="4204"/>
                  </a:lnTo>
                  <a:lnTo>
                    <a:pt x="1881" y="5597"/>
                  </a:lnTo>
                  <a:lnTo>
                    <a:pt x="5513" y="1239"/>
                  </a:lnTo>
                  <a:lnTo>
                    <a:pt x="38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5775513" y="877143"/>
              <a:ext cx="566433" cy="499952"/>
            </a:xfrm>
            <a:custGeom>
              <a:avLst/>
              <a:gdLst/>
              <a:ahLst/>
              <a:cxnLst/>
              <a:rect l="l" t="t" r="r" b="b"/>
              <a:pathLst>
                <a:path w="19980" h="17635" extrusionOk="0">
                  <a:moveTo>
                    <a:pt x="10004" y="2067"/>
                  </a:moveTo>
                  <a:cubicBezTo>
                    <a:pt x="11395" y="2067"/>
                    <a:pt x="12798" y="2496"/>
                    <a:pt x="14003" y="3385"/>
                  </a:cubicBezTo>
                  <a:cubicBezTo>
                    <a:pt x="14134" y="3480"/>
                    <a:pt x="14253" y="3576"/>
                    <a:pt x="14372" y="3671"/>
                  </a:cubicBezTo>
                  <a:cubicBezTo>
                    <a:pt x="15193" y="4385"/>
                    <a:pt x="15824" y="5255"/>
                    <a:pt x="16217" y="6207"/>
                  </a:cubicBezTo>
                  <a:cubicBezTo>
                    <a:pt x="17110" y="8326"/>
                    <a:pt x="16884" y="10839"/>
                    <a:pt x="15420" y="12827"/>
                  </a:cubicBezTo>
                  <a:cubicBezTo>
                    <a:pt x="14102" y="14619"/>
                    <a:pt x="12064" y="15568"/>
                    <a:pt x="9998" y="15568"/>
                  </a:cubicBezTo>
                  <a:cubicBezTo>
                    <a:pt x="9059" y="15568"/>
                    <a:pt x="8114" y="15372"/>
                    <a:pt x="7228" y="14970"/>
                  </a:cubicBezTo>
                  <a:cubicBezTo>
                    <a:pt x="6799" y="14779"/>
                    <a:pt x="6383" y="14541"/>
                    <a:pt x="5990" y="14244"/>
                  </a:cubicBezTo>
                  <a:cubicBezTo>
                    <a:pt x="4406" y="13077"/>
                    <a:pt x="3478" y="11351"/>
                    <a:pt x="3287" y="9541"/>
                  </a:cubicBezTo>
                  <a:cubicBezTo>
                    <a:pt x="3108" y="7922"/>
                    <a:pt x="3513" y="6231"/>
                    <a:pt x="4561" y="4814"/>
                  </a:cubicBezTo>
                  <a:cubicBezTo>
                    <a:pt x="5886" y="3019"/>
                    <a:pt x="7932" y="2067"/>
                    <a:pt x="10004" y="2067"/>
                  </a:cubicBezTo>
                  <a:close/>
                  <a:moveTo>
                    <a:pt x="10000" y="0"/>
                  </a:moveTo>
                  <a:cubicBezTo>
                    <a:pt x="7295" y="0"/>
                    <a:pt x="4624" y="1238"/>
                    <a:pt x="2894" y="3588"/>
                  </a:cubicBezTo>
                  <a:cubicBezTo>
                    <a:pt x="1" y="7505"/>
                    <a:pt x="834" y="13017"/>
                    <a:pt x="4752" y="15911"/>
                  </a:cubicBezTo>
                  <a:cubicBezTo>
                    <a:pt x="6331" y="17074"/>
                    <a:pt x="8168" y="17635"/>
                    <a:pt x="9986" y="17635"/>
                  </a:cubicBezTo>
                  <a:cubicBezTo>
                    <a:pt x="12691" y="17635"/>
                    <a:pt x="15357" y="16395"/>
                    <a:pt x="17086" y="14053"/>
                  </a:cubicBezTo>
                  <a:cubicBezTo>
                    <a:pt x="19980" y="10136"/>
                    <a:pt x="19146" y="4612"/>
                    <a:pt x="15229" y="1718"/>
                  </a:cubicBezTo>
                  <a:cubicBezTo>
                    <a:pt x="13654" y="560"/>
                    <a:pt x="11819" y="0"/>
                    <a:pt x="10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" name="Google Shape;154;p15"/>
            <p:cNvGrpSpPr/>
            <p:nvPr/>
          </p:nvGrpSpPr>
          <p:grpSpPr>
            <a:xfrm>
              <a:off x="5732307" y="1303227"/>
              <a:ext cx="784814" cy="788527"/>
              <a:chOff x="5732307" y="1303227"/>
              <a:chExt cx="784814" cy="788527"/>
            </a:xfrm>
          </p:grpSpPr>
          <p:sp>
            <p:nvSpPr>
              <p:cNvPr id="155" name="Google Shape;155;p15"/>
              <p:cNvSpPr/>
              <p:nvPr/>
            </p:nvSpPr>
            <p:spPr>
              <a:xfrm>
                <a:off x="5775201" y="1303227"/>
                <a:ext cx="741920" cy="788527"/>
              </a:xfrm>
              <a:custGeom>
                <a:avLst/>
                <a:gdLst/>
                <a:ahLst/>
                <a:cxnLst/>
                <a:rect l="l" t="t" r="r" b="b"/>
                <a:pathLst>
                  <a:path w="26170" h="27814" extrusionOk="0">
                    <a:moveTo>
                      <a:pt x="21824" y="1"/>
                    </a:moveTo>
                    <a:cubicBezTo>
                      <a:pt x="21169" y="1417"/>
                      <a:pt x="20419" y="2858"/>
                      <a:pt x="19562" y="4311"/>
                    </a:cubicBezTo>
                    <a:cubicBezTo>
                      <a:pt x="18240" y="6525"/>
                      <a:pt x="16835" y="8537"/>
                      <a:pt x="15383" y="10335"/>
                    </a:cubicBezTo>
                    <a:lnTo>
                      <a:pt x="15478" y="10407"/>
                    </a:lnTo>
                    <a:cubicBezTo>
                      <a:pt x="15478" y="10407"/>
                      <a:pt x="15169" y="24123"/>
                      <a:pt x="0" y="27516"/>
                    </a:cubicBezTo>
                    <a:cubicBezTo>
                      <a:pt x="313" y="27688"/>
                      <a:pt x="1017" y="27814"/>
                      <a:pt x="2006" y="27814"/>
                    </a:cubicBezTo>
                    <a:cubicBezTo>
                      <a:pt x="5797" y="27814"/>
                      <a:pt x="13780" y="25969"/>
                      <a:pt x="20003" y="17848"/>
                    </a:cubicBezTo>
                    <a:cubicBezTo>
                      <a:pt x="26170" y="9787"/>
                      <a:pt x="23324" y="2668"/>
                      <a:pt x="218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5"/>
              <p:cNvSpPr/>
              <p:nvPr/>
            </p:nvSpPr>
            <p:spPr>
              <a:xfrm>
                <a:off x="5732307" y="1596233"/>
                <a:ext cx="481723" cy="487081"/>
              </a:xfrm>
              <a:custGeom>
                <a:avLst/>
                <a:gdLst/>
                <a:ahLst/>
                <a:cxnLst/>
                <a:rect l="l" t="t" r="r" b="b"/>
                <a:pathLst>
                  <a:path w="16992" h="17181" extrusionOk="0">
                    <a:moveTo>
                      <a:pt x="16896" y="0"/>
                    </a:moveTo>
                    <a:cubicBezTo>
                      <a:pt x="14741" y="2703"/>
                      <a:pt x="12502" y="4965"/>
                      <a:pt x="10324" y="6834"/>
                    </a:cubicBezTo>
                    <a:cubicBezTo>
                      <a:pt x="11514" y="14776"/>
                      <a:pt x="1" y="16359"/>
                      <a:pt x="1513" y="17181"/>
                    </a:cubicBezTo>
                    <a:cubicBezTo>
                      <a:pt x="16682" y="13788"/>
                      <a:pt x="16991" y="72"/>
                      <a:pt x="16991" y="72"/>
                    </a:cubicBezTo>
                    <a:lnTo>
                      <a:pt x="1689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157;p15"/>
            <p:cNvSpPr/>
            <p:nvPr/>
          </p:nvSpPr>
          <p:spPr>
            <a:xfrm>
              <a:off x="5276284" y="1776799"/>
              <a:ext cx="360527" cy="282564"/>
            </a:xfrm>
            <a:custGeom>
              <a:avLst/>
              <a:gdLst/>
              <a:ahLst/>
              <a:cxnLst/>
              <a:rect l="l" t="t" r="r" b="b"/>
              <a:pathLst>
                <a:path w="12717" h="9967" extrusionOk="0">
                  <a:moveTo>
                    <a:pt x="941" y="1"/>
                  </a:moveTo>
                  <a:lnTo>
                    <a:pt x="1" y="1275"/>
                  </a:lnTo>
                  <a:lnTo>
                    <a:pt x="703" y="1787"/>
                  </a:lnTo>
                  <a:lnTo>
                    <a:pt x="2382" y="3025"/>
                  </a:lnTo>
                  <a:lnTo>
                    <a:pt x="4037" y="4251"/>
                  </a:lnTo>
                  <a:lnTo>
                    <a:pt x="5906" y="5633"/>
                  </a:lnTo>
                  <a:lnTo>
                    <a:pt x="7787" y="7014"/>
                  </a:lnTo>
                  <a:lnTo>
                    <a:pt x="9442" y="8240"/>
                  </a:lnTo>
                  <a:lnTo>
                    <a:pt x="11109" y="9466"/>
                  </a:lnTo>
                  <a:lnTo>
                    <a:pt x="11776" y="9966"/>
                  </a:lnTo>
                  <a:lnTo>
                    <a:pt x="12716" y="8693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5522369" y="1375324"/>
              <a:ext cx="378416" cy="424088"/>
            </a:xfrm>
            <a:custGeom>
              <a:avLst/>
              <a:gdLst/>
              <a:ahLst/>
              <a:cxnLst/>
              <a:rect l="l" t="t" r="r" b="b"/>
              <a:pathLst>
                <a:path w="13348" h="14959" extrusionOk="0">
                  <a:moveTo>
                    <a:pt x="10176" y="1"/>
                  </a:moveTo>
                  <a:cubicBezTo>
                    <a:pt x="9316" y="1"/>
                    <a:pt x="8466" y="396"/>
                    <a:pt x="7918" y="1137"/>
                  </a:cubicBezTo>
                  <a:cubicBezTo>
                    <a:pt x="7001" y="2387"/>
                    <a:pt x="0" y="13983"/>
                    <a:pt x="1250" y="14900"/>
                  </a:cubicBezTo>
                  <a:cubicBezTo>
                    <a:pt x="1304" y="14940"/>
                    <a:pt x="1372" y="14959"/>
                    <a:pt x="1454" y="14959"/>
                  </a:cubicBezTo>
                  <a:cubicBezTo>
                    <a:pt x="3254" y="14959"/>
                    <a:pt x="11553" y="5655"/>
                    <a:pt x="12430" y="4470"/>
                  </a:cubicBezTo>
                  <a:cubicBezTo>
                    <a:pt x="13347" y="3220"/>
                    <a:pt x="13085" y="1470"/>
                    <a:pt x="11835" y="553"/>
                  </a:cubicBezTo>
                  <a:cubicBezTo>
                    <a:pt x="11337" y="180"/>
                    <a:pt x="10754" y="1"/>
                    <a:pt x="101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" name="Google Shape;159;p15"/>
            <p:cNvGrpSpPr/>
            <p:nvPr/>
          </p:nvGrpSpPr>
          <p:grpSpPr>
            <a:xfrm>
              <a:off x="6080681" y="536650"/>
              <a:ext cx="447930" cy="413570"/>
              <a:chOff x="6080681" y="536650"/>
              <a:chExt cx="447930" cy="413570"/>
            </a:xfrm>
          </p:grpSpPr>
          <p:sp>
            <p:nvSpPr>
              <p:cNvPr id="160" name="Google Shape;160;p15"/>
              <p:cNvSpPr/>
              <p:nvPr/>
            </p:nvSpPr>
            <p:spPr>
              <a:xfrm>
                <a:off x="6091143" y="536650"/>
                <a:ext cx="437469" cy="413570"/>
              </a:xfrm>
              <a:custGeom>
                <a:avLst/>
                <a:gdLst/>
                <a:ahLst/>
                <a:cxnLst/>
                <a:rect l="l" t="t" r="r" b="b"/>
                <a:pathLst>
                  <a:path w="15431" h="14588" extrusionOk="0">
                    <a:moveTo>
                      <a:pt x="13609" y="0"/>
                    </a:moveTo>
                    <a:cubicBezTo>
                      <a:pt x="13609" y="0"/>
                      <a:pt x="11488" y="6683"/>
                      <a:pt x="5183" y="6683"/>
                    </a:cubicBezTo>
                    <a:cubicBezTo>
                      <a:pt x="3697" y="6683"/>
                      <a:pt x="1978" y="6312"/>
                      <a:pt x="0" y="5394"/>
                    </a:cubicBezTo>
                    <a:lnTo>
                      <a:pt x="0" y="5394"/>
                    </a:lnTo>
                    <a:cubicBezTo>
                      <a:pt x="477" y="6870"/>
                      <a:pt x="1750" y="9037"/>
                      <a:pt x="5108" y="11514"/>
                    </a:cubicBezTo>
                    <a:cubicBezTo>
                      <a:pt x="8500" y="14025"/>
                      <a:pt x="10971" y="14588"/>
                      <a:pt x="12504" y="14588"/>
                    </a:cubicBezTo>
                    <a:cubicBezTo>
                      <a:pt x="13704" y="14588"/>
                      <a:pt x="14329" y="14243"/>
                      <a:pt x="14371" y="14217"/>
                    </a:cubicBezTo>
                    <a:cubicBezTo>
                      <a:pt x="15431" y="5811"/>
                      <a:pt x="13609" y="0"/>
                      <a:pt x="136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5"/>
              <p:cNvSpPr/>
              <p:nvPr/>
            </p:nvSpPr>
            <p:spPr>
              <a:xfrm>
                <a:off x="6080681" y="536650"/>
                <a:ext cx="396305" cy="189463"/>
              </a:xfrm>
              <a:custGeom>
                <a:avLst/>
                <a:gdLst/>
                <a:ahLst/>
                <a:cxnLst/>
                <a:rect l="l" t="t" r="r" b="b"/>
                <a:pathLst>
                  <a:path w="13979" h="6683" extrusionOk="0">
                    <a:moveTo>
                      <a:pt x="13971" y="0"/>
                    </a:moveTo>
                    <a:cubicBezTo>
                      <a:pt x="13733" y="0"/>
                      <a:pt x="7727" y="35"/>
                      <a:pt x="155" y="3453"/>
                    </a:cubicBezTo>
                    <a:cubicBezTo>
                      <a:pt x="143" y="3501"/>
                      <a:pt x="0" y="4215"/>
                      <a:pt x="369" y="5394"/>
                    </a:cubicBezTo>
                    <a:cubicBezTo>
                      <a:pt x="2347" y="6312"/>
                      <a:pt x="4066" y="6683"/>
                      <a:pt x="5552" y="6683"/>
                    </a:cubicBezTo>
                    <a:cubicBezTo>
                      <a:pt x="11857" y="6683"/>
                      <a:pt x="13978" y="0"/>
                      <a:pt x="13978" y="0"/>
                    </a:cubicBezTo>
                    <a:cubicBezTo>
                      <a:pt x="13978" y="0"/>
                      <a:pt x="13976" y="0"/>
                      <a:pt x="139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" name="Google Shape;162;p15"/>
            <p:cNvGrpSpPr/>
            <p:nvPr/>
          </p:nvGrpSpPr>
          <p:grpSpPr>
            <a:xfrm>
              <a:off x="5066658" y="871105"/>
              <a:ext cx="663645" cy="833583"/>
              <a:chOff x="5066658" y="871105"/>
              <a:chExt cx="663645" cy="833583"/>
            </a:xfrm>
          </p:grpSpPr>
          <p:sp>
            <p:nvSpPr>
              <p:cNvPr id="163" name="Google Shape;163;p15"/>
              <p:cNvSpPr/>
              <p:nvPr/>
            </p:nvSpPr>
            <p:spPr>
              <a:xfrm>
                <a:off x="5149017" y="1139842"/>
                <a:ext cx="368975" cy="564845"/>
              </a:xfrm>
              <a:custGeom>
                <a:avLst/>
                <a:gdLst/>
                <a:ahLst/>
                <a:cxnLst/>
                <a:rect l="l" t="t" r="r" b="b"/>
                <a:pathLst>
                  <a:path w="13015" h="19924" extrusionOk="0">
                    <a:moveTo>
                      <a:pt x="13014" y="1"/>
                    </a:moveTo>
                    <a:lnTo>
                      <a:pt x="13014" y="1"/>
                    </a:lnTo>
                    <a:cubicBezTo>
                      <a:pt x="13014" y="1"/>
                      <a:pt x="1" y="4335"/>
                      <a:pt x="1239" y="19837"/>
                    </a:cubicBezTo>
                    <a:cubicBezTo>
                      <a:pt x="1300" y="19896"/>
                      <a:pt x="1353" y="19924"/>
                      <a:pt x="1400" y="19924"/>
                    </a:cubicBezTo>
                    <a:cubicBezTo>
                      <a:pt x="2313" y="19924"/>
                      <a:pt x="948" y="9332"/>
                      <a:pt x="8716" y="8335"/>
                    </a:cubicBezTo>
                    <a:cubicBezTo>
                      <a:pt x="9776" y="5716"/>
                      <a:pt x="11169" y="2894"/>
                      <a:pt x="130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5"/>
              <p:cNvSpPr/>
              <p:nvPr/>
            </p:nvSpPr>
            <p:spPr>
              <a:xfrm>
                <a:off x="5066658" y="871105"/>
                <a:ext cx="663645" cy="831109"/>
              </a:xfrm>
              <a:custGeom>
                <a:avLst/>
                <a:gdLst/>
                <a:ahLst/>
                <a:cxnLst/>
                <a:rect l="l" t="t" r="r" b="b"/>
                <a:pathLst>
                  <a:path w="23409" h="29316" extrusionOk="0">
                    <a:moveTo>
                      <a:pt x="20731" y="1"/>
                    </a:moveTo>
                    <a:cubicBezTo>
                      <a:pt x="17052" y="1"/>
                      <a:pt x="11787" y="1284"/>
                      <a:pt x="7478" y="7349"/>
                    </a:cubicBezTo>
                    <a:cubicBezTo>
                      <a:pt x="1" y="17862"/>
                      <a:pt x="2894" y="28113"/>
                      <a:pt x="4144" y="29316"/>
                    </a:cubicBezTo>
                    <a:cubicBezTo>
                      <a:pt x="2906" y="13814"/>
                      <a:pt x="15919" y="9480"/>
                      <a:pt x="15919" y="9480"/>
                    </a:cubicBezTo>
                    <a:cubicBezTo>
                      <a:pt x="17408" y="7146"/>
                      <a:pt x="19182" y="4765"/>
                      <a:pt x="21313" y="2408"/>
                    </a:cubicBezTo>
                    <a:cubicBezTo>
                      <a:pt x="22004" y="1634"/>
                      <a:pt x="22694" y="907"/>
                      <a:pt x="23408" y="229"/>
                    </a:cubicBezTo>
                    <a:cubicBezTo>
                      <a:pt x="22680" y="103"/>
                      <a:pt x="21769" y="1"/>
                      <a:pt x="207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/>
          <p:nvPr/>
        </p:nvSpPr>
        <p:spPr>
          <a:xfrm>
            <a:off x="5529038" y="660088"/>
            <a:ext cx="24843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Create Cycle:</a:t>
            </a:r>
            <a:endParaRPr sz="280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Semester 1</a:t>
            </a:r>
            <a:endParaRPr sz="28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0" name="Google Shape;170;p16"/>
          <p:cNvSpPr txBox="1"/>
          <p:nvPr/>
        </p:nvSpPr>
        <p:spPr>
          <a:xfrm>
            <a:off x="5529050" y="1646275"/>
            <a:ext cx="2631000" cy="3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Plan</a:t>
            </a: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- we all plan what to teach every new semester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Execute</a:t>
            </a: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- then we implement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Feedback</a:t>
            </a: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- we get students response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Prepare </a:t>
            </a: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- then we prepare report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919CE"/>
                </a:solidFill>
                <a:latin typeface="Roboto"/>
                <a:ea typeface="Roboto"/>
                <a:cs typeface="Roboto"/>
                <a:sym typeface="Roboto"/>
              </a:rPr>
              <a:t>WHY NOT CHANGE IT INTO SOMETHING REWARDING?</a:t>
            </a:r>
            <a:endParaRPr sz="1800" b="1">
              <a:solidFill>
                <a:srgbClr val="1919C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919CE"/>
                </a:solidFill>
                <a:latin typeface="Roboto"/>
                <a:ea typeface="Roboto"/>
                <a:cs typeface="Roboto"/>
                <a:sym typeface="Roboto"/>
              </a:rPr>
              <a:t>AFTER ALL WE WORK REALLY HARD..</a:t>
            </a:r>
            <a:endParaRPr sz="1800" b="1">
              <a:solidFill>
                <a:srgbClr val="1919C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1" name="Google Shape;171;p16"/>
          <p:cNvGrpSpPr/>
          <p:nvPr/>
        </p:nvGrpSpPr>
        <p:grpSpPr>
          <a:xfrm>
            <a:off x="983950" y="719064"/>
            <a:ext cx="1651338" cy="2325956"/>
            <a:chOff x="983950" y="719064"/>
            <a:chExt cx="1651338" cy="2325956"/>
          </a:xfrm>
        </p:grpSpPr>
        <p:sp>
          <p:nvSpPr>
            <p:cNvPr id="172" name="Google Shape;172;p16"/>
            <p:cNvSpPr/>
            <p:nvPr/>
          </p:nvSpPr>
          <p:spPr>
            <a:xfrm>
              <a:off x="983950" y="719064"/>
              <a:ext cx="1438705" cy="2325956"/>
            </a:xfrm>
            <a:custGeom>
              <a:avLst/>
              <a:gdLst/>
              <a:ahLst/>
              <a:cxnLst/>
              <a:rect l="l" t="t" r="r" b="b"/>
              <a:pathLst>
                <a:path w="62437" h="100942" extrusionOk="0">
                  <a:moveTo>
                    <a:pt x="62437" y="1"/>
                  </a:moveTo>
                  <a:cubicBezTo>
                    <a:pt x="26551" y="9145"/>
                    <a:pt x="0" y="41673"/>
                    <a:pt x="0" y="80404"/>
                  </a:cubicBezTo>
                  <a:cubicBezTo>
                    <a:pt x="0" y="87488"/>
                    <a:pt x="893" y="94370"/>
                    <a:pt x="2572" y="100942"/>
                  </a:cubicBezTo>
                  <a:lnTo>
                    <a:pt x="62437" y="100942"/>
                  </a:lnTo>
                  <a:lnTo>
                    <a:pt x="62437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1662945" y="1433175"/>
              <a:ext cx="759412" cy="1611823"/>
            </a:xfrm>
            <a:custGeom>
              <a:avLst/>
              <a:gdLst/>
              <a:ahLst/>
              <a:cxnLst/>
              <a:rect l="l" t="t" r="r" b="b"/>
              <a:pathLst>
                <a:path w="32957" h="69950" extrusionOk="0">
                  <a:moveTo>
                    <a:pt x="32957" y="1"/>
                  </a:moveTo>
                  <a:cubicBezTo>
                    <a:pt x="13609" y="8049"/>
                    <a:pt x="0" y="27147"/>
                    <a:pt x="0" y="49412"/>
                  </a:cubicBezTo>
                  <a:cubicBezTo>
                    <a:pt x="0" y="56698"/>
                    <a:pt x="1453" y="63628"/>
                    <a:pt x="4084" y="69950"/>
                  </a:cubicBezTo>
                  <a:lnTo>
                    <a:pt x="32957" y="69950"/>
                  </a:lnTo>
                  <a:lnTo>
                    <a:pt x="32957" y="1"/>
                  </a:lnTo>
                  <a:close/>
                </a:path>
              </a:pathLst>
            </a:custGeom>
            <a:solidFill>
              <a:srgbClr val="C11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1064320" y="742544"/>
              <a:ext cx="1570969" cy="1264065"/>
            </a:xfrm>
            <a:custGeom>
              <a:avLst/>
              <a:gdLst/>
              <a:ahLst/>
              <a:cxnLst/>
              <a:rect l="l" t="t" r="r" b="b"/>
              <a:pathLst>
                <a:path w="68177" h="54858" extrusionOk="0">
                  <a:moveTo>
                    <a:pt x="9503" y="1"/>
                  </a:moveTo>
                  <a:cubicBezTo>
                    <a:pt x="4653" y="1"/>
                    <a:pt x="1" y="3770"/>
                    <a:pt x="1" y="9459"/>
                  </a:cubicBezTo>
                  <a:lnTo>
                    <a:pt x="1" y="54858"/>
                  </a:lnTo>
                  <a:lnTo>
                    <a:pt x="68176" y="54858"/>
                  </a:lnTo>
                  <a:lnTo>
                    <a:pt x="16098" y="2780"/>
                  </a:lnTo>
                  <a:cubicBezTo>
                    <a:pt x="14178" y="860"/>
                    <a:pt x="11818" y="1"/>
                    <a:pt x="9503" y="1"/>
                  </a:cubicBezTo>
                  <a:close/>
                </a:path>
              </a:pathLst>
            </a:custGeom>
            <a:solidFill>
              <a:srgbClr val="C11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6"/>
            <p:cNvSpPr txBox="1"/>
            <p:nvPr/>
          </p:nvSpPr>
          <p:spPr>
            <a:xfrm>
              <a:off x="1064325" y="1272175"/>
              <a:ext cx="980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Plan</a:t>
              </a:r>
              <a:endParaRPr sz="19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6" name="Google Shape;176;p16"/>
            <p:cNvSpPr txBox="1"/>
            <p:nvPr/>
          </p:nvSpPr>
          <p:spPr>
            <a:xfrm>
              <a:off x="983950" y="2285150"/>
              <a:ext cx="6789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3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77" name="Google Shape;177;p16"/>
          <p:cNvGrpSpPr/>
          <p:nvPr/>
        </p:nvGrpSpPr>
        <p:grpSpPr>
          <a:xfrm>
            <a:off x="2422310" y="660100"/>
            <a:ext cx="2368184" cy="1652951"/>
            <a:chOff x="2422310" y="660100"/>
            <a:chExt cx="2368184" cy="1652951"/>
          </a:xfrm>
        </p:grpSpPr>
        <p:sp>
          <p:nvSpPr>
            <p:cNvPr id="178" name="Google Shape;178;p16"/>
            <p:cNvSpPr/>
            <p:nvPr/>
          </p:nvSpPr>
          <p:spPr>
            <a:xfrm>
              <a:off x="2422587" y="660100"/>
              <a:ext cx="2325956" cy="1438428"/>
            </a:xfrm>
            <a:custGeom>
              <a:avLst/>
              <a:gdLst/>
              <a:ahLst/>
              <a:cxnLst/>
              <a:rect l="l" t="t" r="r" b="b"/>
              <a:pathLst>
                <a:path w="100942" h="62425" extrusionOk="0">
                  <a:moveTo>
                    <a:pt x="20539" y="0"/>
                  </a:moveTo>
                  <a:cubicBezTo>
                    <a:pt x="13443" y="0"/>
                    <a:pt x="6561" y="881"/>
                    <a:pt x="1" y="2560"/>
                  </a:cubicBezTo>
                  <a:lnTo>
                    <a:pt x="1" y="62424"/>
                  </a:lnTo>
                  <a:lnTo>
                    <a:pt x="100942" y="62424"/>
                  </a:lnTo>
                  <a:cubicBezTo>
                    <a:pt x="91798" y="26539"/>
                    <a:pt x="59270" y="0"/>
                    <a:pt x="20539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2422310" y="1338819"/>
              <a:ext cx="1612099" cy="759688"/>
            </a:xfrm>
            <a:custGeom>
              <a:avLst/>
              <a:gdLst/>
              <a:ahLst/>
              <a:cxnLst/>
              <a:rect l="l" t="t" r="r" b="b"/>
              <a:pathLst>
                <a:path w="69962" h="32969" extrusionOk="0">
                  <a:moveTo>
                    <a:pt x="20551" y="0"/>
                  </a:moveTo>
                  <a:cubicBezTo>
                    <a:pt x="13264" y="0"/>
                    <a:pt x="6323" y="1453"/>
                    <a:pt x="1" y="4096"/>
                  </a:cubicBezTo>
                  <a:lnTo>
                    <a:pt x="1" y="32968"/>
                  </a:lnTo>
                  <a:lnTo>
                    <a:pt x="69962" y="32968"/>
                  </a:lnTo>
                  <a:cubicBezTo>
                    <a:pt x="61913" y="13609"/>
                    <a:pt x="42816" y="0"/>
                    <a:pt x="20551" y="0"/>
                  </a:cubicBezTo>
                  <a:close/>
                </a:path>
              </a:pathLst>
            </a:custGeom>
            <a:solidFill>
              <a:srgbClr val="ED9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3453568" y="742106"/>
              <a:ext cx="1336926" cy="1570945"/>
            </a:xfrm>
            <a:custGeom>
              <a:avLst/>
              <a:gdLst/>
              <a:ahLst/>
              <a:cxnLst/>
              <a:rect l="l" t="t" r="r" b="b"/>
              <a:pathLst>
                <a:path w="58020" h="68176" extrusionOk="0">
                  <a:moveTo>
                    <a:pt x="0" y="1"/>
                  </a:moveTo>
                  <a:lnTo>
                    <a:pt x="0" y="68176"/>
                  </a:lnTo>
                  <a:lnTo>
                    <a:pt x="52078" y="16110"/>
                  </a:lnTo>
                  <a:cubicBezTo>
                    <a:pt x="58020" y="10157"/>
                    <a:pt x="53805" y="1"/>
                    <a:pt x="45411" y="1"/>
                  </a:cubicBezTo>
                  <a:close/>
                </a:path>
              </a:pathLst>
            </a:custGeom>
            <a:solidFill>
              <a:srgbClr val="ED9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6"/>
            <p:cNvSpPr txBox="1"/>
            <p:nvPr/>
          </p:nvSpPr>
          <p:spPr>
            <a:xfrm>
              <a:off x="2543763" y="762850"/>
              <a:ext cx="7887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3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2" name="Google Shape;182;p16"/>
            <p:cNvSpPr txBox="1"/>
            <p:nvPr/>
          </p:nvSpPr>
          <p:spPr>
            <a:xfrm>
              <a:off x="3453600" y="894950"/>
              <a:ext cx="980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Execute</a:t>
              </a:r>
              <a:endParaRPr sz="19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83" name="Google Shape;183;p16"/>
          <p:cNvGrpSpPr/>
          <p:nvPr/>
        </p:nvGrpSpPr>
        <p:grpSpPr>
          <a:xfrm>
            <a:off x="983949" y="2765972"/>
            <a:ext cx="2377248" cy="1658454"/>
            <a:chOff x="991899" y="2824922"/>
            <a:chExt cx="2377248" cy="1658454"/>
          </a:xfrm>
        </p:grpSpPr>
        <p:sp>
          <p:nvSpPr>
            <p:cNvPr id="184" name="Google Shape;184;p16"/>
            <p:cNvSpPr/>
            <p:nvPr/>
          </p:nvSpPr>
          <p:spPr>
            <a:xfrm>
              <a:off x="1043213" y="3044925"/>
              <a:ext cx="2325680" cy="1438451"/>
            </a:xfrm>
            <a:custGeom>
              <a:avLst/>
              <a:gdLst/>
              <a:ahLst/>
              <a:cxnLst/>
              <a:rect l="l" t="t" r="r" b="b"/>
              <a:pathLst>
                <a:path w="100930" h="62426" extrusionOk="0">
                  <a:moveTo>
                    <a:pt x="0" y="1"/>
                  </a:moveTo>
                  <a:cubicBezTo>
                    <a:pt x="9132" y="35886"/>
                    <a:pt x="41660" y="62425"/>
                    <a:pt x="80403" y="62425"/>
                  </a:cubicBezTo>
                  <a:cubicBezTo>
                    <a:pt x="87487" y="62425"/>
                    <a:pt x="94369" y="61544"/>
                    <a:pt x="100929" y="59865"/>
                  </a:cubicBezTo>
                  <a:lnTo>
                    <a:pt x="100929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1757048" y="3044925"/>
              <a:ext cx="1612099" cy="759711"/>
            </a:xfrm>
            <a:custGeom>
              <a:avLst/>
              <a:gdLst/>
              <a:ahLst/>
              <a:cxnLst/>
              <a:rect l="l" t="t" r="r" b="b"/>
              <a:pathLst>
                <a:path w="69962" h="32970" extrusionOk="0">
                  <a:moveTo>
                    <a:pt x="0" y="1"/>
                  </a:moveTo>
                  <a:cubicBezTo>
                    <a:pt x="8049" y="19360"/>
                    <a:pt x="27146" y="32969"/>
                    <a:pt x="49423" y="32969"/>
                  </a:cubicBezTo>
                  <a:cubicBezTo>
                    <a:pt x="56698" y="32969"/>
                    <a:pt x="63639" y="31517"/>
                    <a:pt x="69961" y="28873"/>
                  </a:cubicBezTo>
                  <a:lnTo>
                    <a:pt x="69961" y="1"/>
                  </a:lnTo>
                  <a:close/>
                </a:path>
              </a:pathLst>
            </a:custGeom>
            <a:solidFill>
              <a:srgbClr val="1919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991899" y="2824922"/>
              <a:ext cx="1336926" cy="1571199"/>
            </a:xfrm>
            <a:custGeom>
              <a:avLst/>
              <a:gdLst/>
              <a:ahLst/>
              <a:cxnLst/>
              <a:rect l="l" t="t" r="r" b="b"/>
              <a:pathLst>
                <a:path w="58020" h="68187" extrusionOk="0">
                  <a:moveTo>
                    <a:pt x="58020" y="0"/>
                  </a:moveTo>
                  <a:lnTo>
                    <a:pt x="5942" y="52078"/>
                  </a:lnTo>
                  <a:cubicBezTo>
                    <a:pt x="1" y="58019"/>
                    <a:pt x="4204" y="68187"/>
                    <a:pt x="12609" y="68187"/>
                  </a:cubicBezTo>
                  <a:lnTo>
                    <a:pt x="58020" y="68187"/>
                  </a:lnTo>
                  <a:lnTo>
                    <a:pt x="58020" y="0"/>
                  </a:lnTo>
                  <a:close/>
                </a:path>
              </a:pathLst>
            </a:custGeom>
            <a:solidFill>
              <a:srgbClr val="1919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6"/>
            <p:cNvSpPr txBox="1"/>
            <p:nvPr/>
          </p:nvSpPr>
          <p:spPr>
            <a:xfrm>
              <a:off x="2453625" y="3899425"/>
              <a:ext cx="7887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3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8" name="Google Shape;188;p16"/>
            <p:cNvSpPr txBox="1"/>
            <p:nvPr/>
          </p:nvSpPr>
          <p:spPr>
            <a:xfrm>
              <a:off x="1347050" y="3813500"/>
              <a:ext cx="980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Prepare</a:t>
              </a:r>
              <a:endParaRPr sz="19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89" name="Google Shape;189;p16"/>
          <p:cNvGrpSpPr/>
          <p:nvPr/>
        </p:nvGrpSpPr>
        <p:grpSpPr>
          <a:xfrm>
            <a:off x="3147135" y="2098461"/>
            <a:ext cx="1660640" cy="2325956"/>
            <a:chOff x="3147135" y="2098461"/>
            <a:chExt cx="1660640" cy="2325956"/>
          </a:xfrm>
        </p:grpSpPr>
        <p:sp>
          <p:nvSpPr>
            <p:cNvPr id="190" name="Google Shape;190;p16"/>
            <p:cNvSpPr/>
            <p:nvPr/>
          </p:nvSpPr>
          <p:spPr>
            <a:xfrm>
              <a:off x="3368797" y="2098461"/>
              <a:ext cx="1438705" cy="2325956"/>
            </a:xfrm>
            <a:custGeom>
              <a:avLst/>
              <a:gdLst/>
              <a:ahLst/>
              <a:cxnLst/>
              <a:rect l="l" t="t" r="r" b="b"/>
              <a:pathLst>
                <a:path w="62437" h="100942" extrusionOk="0">
                  <a:moveTo>
                    <a:pt x="0" y="0"/>
                  </a:moveTo>
                  <a:lnTo>
                    <a:pt x="0" y="100941"/>
                  </a:lnTo>
                  <a:cubicBezTo>
                    <a:pt x="35898" y="91797"/>
                    <a:pt x="62437" y="59270"/>
                    <a:pt x="62437" y="20539"/>
                  </a:cubicBezTo>
                  <a:cubicBezTo>
                    <a:pt x="62437" y="13454"/>
                    <a:pt x="61544" y="6573"/>
                    <a:pt x="5987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3369074" y="2098461"/>
              <a:ext cx="759412" cy="1611823"/>
            </a:xfrm>
            <a:custGeom>
              <a:avLst/>
              <a:gdLst/>
              <a:ahLst/>
              <a:cxnLst/>
              <a:rect l="l" t="t" r="r" b="b"/>
              <a:pathLst>
                <a:path w="32957" h="69950" extrusionOk="0">
                  <a:moveTo>
                    <a:pt x="0" y="0"/>
                  </a:moveTo>
                  <a:lnTo>
                    <a:pt x="0" y="69949"/>
                  </a:lnTo>
                  <a:cubicBezTo>
                    <a:pt x="19348" y="61901"/>
                    <a:pt x="32957" y="42803"/>
                    <a:pt x="32957" y="20539"/>
                  </a:cubicBezTo>
                  <a:cubicBezTo>
                    <a:pt x="32957" y="13252"/>
                    <a:pt x="31504" y="6323"/>
                    <a:pt x="28873" y="0"/>
                  </a:cubicBezTo>
                  <a:close/>
                </a:path>
              </a:pathLst>
            </a:custGeom>
            <a:solidFill>
              <a:srgbClr val="0C8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3147135" y="3131355"/>
              <a:ext cx="1570945" cy="1264135"/>
            </a:xfrm>
            <a:custGeom>
              <a:avLst/>
              <a:gdLst/>
              <a:ahLst/>
              <a:cxnLst/>
              <a:rect l="l" t="t" r="r" b="b"/>
              <a:pathLst>
                <a:path w="68176" h="54861" extrusionOk="0">
                  <a:moveTo>
                    <a:pt x="0" y="0"/>
                  </a:moveTo>
                  <a:lnTo>
                    <a:pt x="52066" y="52078"/>
                  </a:lnTo>
                  <a:cubicBezTo>
                    <a:pt x="53992" y="54000"/>
                    <a:pt x="56357" y="54860"/>
                    <a:pt x="58677" y="54860"/>
                  </a:cubicBezTo>
                  <a:cubicBezTo>
                    <a:pt x="63527" y="54860"/>
                    <a:pt x="68175" y="51097"/>
                    <a:pt x="68175" y="45411"/>
                  </a:cubicBezTo>
                  <a:lnTo>
                    <a:pt x="68175" y="0"/>
                  </a:lnTo>
                  <a:close/>
                </a:path>
              </a:pathLst>
            </a:custGeom>
            <a:solidFill>
              <a:srgbClr val="0C8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6"/>
            <p:cNvSpPr txBox="1"/>
            <p:nvPr/>
          </p:nvSpPr>
          <p:spPr>
            <a:xfrm>
              <a:off x="4128875" y="2377075"/>
              <a:ext cx="6789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3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4" name="Google Shape;194;p16"/>
            <p:cNvSpPr txBox="1"/>
            <p:nvPr/>
          </p:nvSpPr>
          <p:spPr>
            <a:xfrm>
              <a:off x="3737975" y="3441625"/>
              <a:ext cx="1069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Feedback</a:t>
              </a:r>
              <a:endParaRPr sz="19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95" name="Google Shape;195;p16"/>
          <p:cNvGrpSpPr/>
          <p:nvPr/>
        </p:nvGrpSpPr>
        <p:grpSpPr>
          <a:xfrm>
            <a:off x="1913133" y="1589007"/>
            <a:ext cx="1965479" cy="1965456"/>
            <a:chOff x="1913133" y="1589007"/>
            <a:chExt cx="1965479" cy="1965456"/>
          </a:xfrm>
        </p:grpSpPr>
        <p:sp>
          <p:nvSpPr>
            <p:cNvPr id="196" name="Google Shape;196;p16"/>
            <p:cNvSpPr/>
            <p:nvPr/>
          </p:nvSpPr>
          <p:spPr>
            <a:xfrm>
              <a:off x="1913133" y="1589007"/>
              <a:ext cx="1965479" cy="1965456"/>
            </a:xfrm>
            <a:custGeom>
              <a:avLst/>
              <a:gdLst/>
              <a:ahLst/>
              <a:cxnLst/>
              <a:rect l="l" t="t" r="r" b="b"/>
              <a:pathLst>
                <a:path w="85298" h="85297" extrusionOk="0">
                  <a:moveTo>
                    <a:pt x="42649" y="0"/>
                  </a:moveTo>
                  <a:cubicBezTo>
                    <a:pt x="19087" y="0"/>
                    <a:pt x="1" y="19098"/>
                    <a:pt x="1" y="42649"/>
                  </a:cubicBezTo>
                  <a:cubicBezTo>
                    <a:pt x="1" y="66199"/>
                    <a:pt x="19087" y="85297"/>
                    <a:pt x="42649" y="85297"/>
                  </a:cubicBezTo>
                  <a:cubicBezTo>
                    <a:pt x="66200" y="85297"/>
                    <a:pt x="85297" y="66199"/>
                    <a:pt x="85297" y="42649"/>
                  </a:cubicBezTo>
                  <a:cubicBezTo>
                    <a:pt x="85297" y="19098"/>
                    <a:pt x="66200" y="0"/>
                    <a:pt x="426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" name="Google Shape;197;p16"/>
            <p:cNvGrpSpPr/>
            <p:nvPr/>
          </p:nvGrpSpPr>
          <p:grpSpPr>
            <a:xfrm>
              <a:off x="2171912" y="2032949"/>
              <a:ext cx="1438800" cy="1077571"/>
              <a:chOff x="2171912" y="2006604"/>
              <a:chExt cx="1438800" cy="1077571"/>
            </a:xfrm>
          </p:grpSpPr>
          <p:grpSp>
            <p:nvGrpSpPr>
              <p:cNvPr id="198" name="Google Shape;198;p16"/>
              <p:cNvGrpSpPr/>
              <p:nvPr/>
            </p:nvGrpSpPr>
            <p:grpSpPr>
              <a:xfrm>
                <a:off x="2701047" y="2006604"/>
                <a:ext cx="380541" cy="391786"/>
                <a:chOff x="2701047" y="1946754"/>
                <a:chExt cx="380541" cy="391786"/>
              </a:xfrm>
            </p:grpSpPr>
            <p:sp>
              <p:nvSpPr>
                <p:cNvPr id="199" name="Google Shape;199;p16"/>
                <p:cNvSpPr/>
                <p:nvPr/>
              </p:nvSpPr>
              <p:spPr>
                <a:xfrm>
                  <a:off x="2811878" y="1946754"/>
                  <a:ext cx="157772" cy="157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7" h="6847" extrusionOk="0">
                      <a:moveTo>
                        <a:pt x="3418" y="0"/>
                      </a:moveTo>
                      <a:cubicBezTo>
                        <a:pt x="1537" y="0"/>
                        <a:pt x="1" y="1536"/>
                        <a:pt x="1" y="3429"/>
                      </a:cubicBezTo>
                      <a:cubicBezTo>
                        <a:pt x="1" y="5310"/>
                        <a:pt x="1537" y="6846"/>
                        <a:pt x="3418" y="6846"/>
                      </a:cubicBezTo>
                      <a:cubicBezTo>
                        <a:pt x="5311" y="6846"/>
                        <a:pt x="6847" y="5310"/>
                        <a:pt x="6847" y="3429"/>
                      </a:cubicBezTo>
                      <a:cubicBezTo>
                        <a:pt x="6847" y="1536"/>
                        <a:pt x="5311" y="0"/>
                        <a:pt x="3418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16"/>
                <p:cNvSpPr/>
                <p:nvPr/>
              </p:nvSpPr>
              <p:spPr>
                <a:xfrm>
                  <a:off x="2900496" y="2143715"/>
                  <a:ext cx="181091" cy="194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9" h="8455" extrusionOk="0">
                      <a:moveTo>
                        <a:pt x="4501" y="1"/>
                      </a:moveTo>
                      <a:lnTo>
                        <a:pt x="0" y="8454"/>
                      </a:lnTo>
                      <a:lnTo>
                        <a:pt x="7859" y="8454"/>
                      </a:lnTo>
                      <a:lnTo>
                        <a:pt x="7859" y="4049"/>
                      </a:lnTo>
                      <a:cubicBezTo>
                        <a:pt x="7859" y="1334"/>
                        <a:pt x="6525" y="346"/>
                        <a:pt x="4501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16"/>
                <p:cNvSpPr/>
                <p:nvPr/>
              </p:nvSpPr>
              <p:spPr>
                <a:xfrm>
                  <a:off x="2701047" y="2143715"/>
                  <a:ext cx="179985" cy="194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11" h="8455" extrusionOk="0">
                      <a:moveTo>
                        <a:pt x="3334" y="1"/>
                      </a:moveTo>
                      <a:cubicBezTo>
                        <a:pt x="1310" y="346"/>
                        <a:pt x="1" y="1334"/>
                        <a:pt x="1" y="4049"/>
                      </a:cubicBezTo>
                      <a:lnTo>
                        <a:pt x="1" y="8454"/>
                      </a:lnTo>
                      <a:lnTo>
                        <a:pt x="7811" y="8454"/>
                      </a:lnTo>
                      <a:lnTo>
                        <a:pt x="3334" y="1"/>
                      </a:ln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16"/>
                <p:cNvSpPr/>
                <p:nvPr/>
              </p:nvSpPr>
              <p:spPr>
                <a:xfrm>
                  <a:off x="2862639" y="2139613"/>
                  <a:ext cx="56523" cy="178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" h="7740" extrusionOk="0">
                      <a:moveTo>
                        <a:pt x="1227" y="0"/>
                      </a:moveTo>
                      <a:lnTo>
                        <a:pt x="143" y="631"/>
                      </a:lnTo>
                      <a:lnTo>
                        <a:pt x="727" y="1334"/>
                      </a:lnTo>
                      <a:lnTo>
                        <a:pt x="0" y="5418"/>
                      </a:lnTo>
                      <a:lnTo>
                        <a:pt x="1227" y="7739"/>
                      </a:lnTo>
                      <a:lnTo>
                        <a:pt x="2453" y="5418"/>
                      </a:lnTo>
                      <a:lnTo>
                        <a:pt x="1727" y="1334"/>
                      </a:lnTo>
                      <a:lnTo>
                        <a:pt x="2310" y="631"/>
                      </a:lnTo>
                      <a:lnTo>
                        <a:pt x="1227" y="0"/>
                      </a:ln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3" name="Google Shape;203;p16"/>
              <p:cNvSpPr txBox="1"/>
              <p:nvPr/>
            </p:nvSpPr>
            <p:spPr>
              <a:xfrm>
                <a:off x="2171912" y="2549275"/>
                <a:ext cx="14388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accent3"/>
                    </a:solidFill>
                    <a:latin typeface="Roboto"/>
                    <a:ea typeface="Roboto"/>
                    <a:cs typeface="Roboto"/>
                    <a:sym typeface="Roboto"/>
                  </a:rPr>
                  <a:t>This is ME</a:t>
                </a:r>
                <a:endParaRPr sz="120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"/>
          <p:cNvSpPr txBox="1"/>
          <p:nvPr/>
        </p:nvSpPr>
        <p:spPr>
          <a:xfrm>
            <a:off x="5529038" y="660088"/>
            <a:ext cx="24843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Create Cycle:</a:t>
            </a:r>
            <a:endParaRPr sz="280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Semester 2</a:t>
            </a:r>
            <a:endParaRPr sz="28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9" name="Google Shape;209;p17"/>
          <p:cNvSpPr txBox="1"/>
          <p:nvPr/>
        </p:nvSpPr>
        <p:spPr>
          <a:xfrm>
            <a:off x="5529050" y="1646275"/>
            <a:ext cx="2631000" cy="3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Participate</a:t>
            </a: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- in PIITRAM (sponsored by PASUM :) )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Copyright</a:t>
            </a: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- with UMRC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Write</a:t>
            </a: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- article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Present </a:t>
            </a: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- at conference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919CE"/>
                </a:solidFill>
                <a:latin typeface="Roboto"/>
                <a:ea typeface="Roboto"/>
                <a:cs typeface="Roboto"/>
                <a:sym typeface="Roboto"/>
              </a:rPr>
              <a:t>REWARD YOURSELF WITH A MEDAL, A COPYRIGHT, AN ARTICLE AND PRESENT AT A CONFERENCE </a:t>
            </a:r>
            <a:endParaRPr sz="1800" b="1">
              <a:solidFill>
                <a:srgbClr val="1919C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10" name="Google Shape;210;p17"/>
          <p:cNvGrpSpPr/>
          <p:nvPr/>
        </p:nvGrpSpPr>
        <p:grpSpPr>
          <a:xfrm>
            <a:off x="983950" y="660089"/>
            <a:ext cx="1651338" cy="2325956"/>
            <a:chOff x="983950" y="719064"/>
            <a:chExt cx="1651338" cy="2325956"/>
          </a:xfrm>
        </p:grpSpPr>
        <p:sp>
          <p:nvSpPr>
            <p:cNvPr id="211" name="Google Shape;211;p17"/>
            <p:cNvSpPr/>
            <p:nvPr/>
          </p:nvSpPr>
          <p:spPr>
            <a:xfrm>
              <a:off x="983950" y="719064"/>
              <a:ext cx="1438705" cy="2325956"/>
            </a:xfrm>
            <a:custGeom>
              <a:avLst/>
              <a:gdLst/>
              <a:ahLst/>
              <a:cxnLst/>
              <a:rect l="l" t="t" r="r" b="b"/>
              <a:pathLst>
                <a:path w="62437" h="100942" extrusionOk="0">
                  <a:moveTo>
                    <a:pt x="62437" y="1"/>
                  </a:moveTo>
                  <a:cubicBezTo>
                    <a:pt x="26551" y="9145"/>
                    <a:pt x="0" y="41673"/>
                    <a:pt x="0" y="80404"/>
                  </a:cubicBezTo>
                  <a:cubicBezTo>
                    <a:pt x="0" y="87488"/>
                    <a:pt x="893" y="94370"/>
                    <a:pt x="2572" y="100942"/>
                  </a:cubicBezTo>
                  <a:lnTo>
                    <a:pt x="62437" y="100942"/>
                  </a:lnTo>
                  <a:lnTo>
                    <a:pt x="62437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1662945" y="1433175"/>
              <a:ext cx="759412" cy="1611823"/>
            </a:xfrm>
            <a:custGeom>
              <a:avLst/>
              <a:gdLst/>
              <a:ahLst/>
              <a:cxnLst/>
              <a:rect l="l" t="t" r="r" b="b"/>
              <a:pathLst>
                <a:path w="32957" h="69950" extrusionOk="0">
                  <a:moveTo>
                    <a:pt x="32957" y="1"/>
                  </a:moveTo>
                  <a:cubicBezTo>
                    <a:pt x="13609" y="8049"/>
                    <a:pt x="0" y="27147"/>
                    <a:pt x="0" y="49412"/>
                  </a:cubicBezTo>
                  <a:cubicBezTo>
                    <a:pt x="0" y="56698"/>
                    <a:pt x="1453" y="63628"/>
                    <a:pt x="4084" y="69950"/>
                  </a:cubicBezTo>
                  <a:lnTo>
                    <a:pt x="32957" y="69950"/>
                  </a:lnTo>
                  <a:lnTo>
                    <a:pt x="32957" y="1"/>
                  </a:lnTo>
                  <a:close/>
                </a:path>
              </a:pathLst>
            </a:custGeom>
            <a:solidFill>
              <a:srgbClr val="C11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1064320" y="742544"/>
              <a:ext cx="1570969" cy="1264065"/>
            </a:xfrm>
            <a:custGeom>
              <a:avLst/>
              <a:gdLst/>
              <a:ahLst/>
              <a:cxnLst/>
              <a:rect l="l" t="t" r="r" b="b"/>
              <a:pathLst>
                <a:path w="68177" h="54858" extrusionOk="0">
                  <a:moveTo>
                    <a:pt x="9503" y="1"/>
                  </a:moveTo>
                  <a:cubicBezTo>
                    <a:pt x="4653" y="1"/>
                    <a:pt x="1" y="3770"/>
                    <a:pt x="1" y="9459"/>
                  </a:cubicBezTo>
                  <a:lnTo>
                    <a:pt x="1" y="54858"/>
                  </a:lnTo>
                  <a:lnTo>
                    <a:pt x="68176" y="54858"/>
                  </a:lnTo>
                  <a:lnTo>
                    <a:pt x="16098" y="2780"/>
                  </a:lnTo>
                  <a:cubicBezTo>
                    <a:pt x="14178" y="860"/>
                    <a:pt x="11818" y="1"/>
                    <a:pt x="9503" y="1"/>
                  </a:cubicBezTo>
                  <a:close/>
                </a:path>
              </a:pathLst>
            </a:custGeom>
            <a:solidFill>
              <a:srgbClr val="C11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7"/>
            <p:cNvSpPr txBox="1"/>
            <p:nvPr/>
          </p:nvSpPr>
          <p:spPr>
            <a:xfrm>
              <a:off x="1064325" y="1272175"/>
              <a:ext cx="12039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Participate</a:t>
              </a:r>
              <a:endParaRPr sz="19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5" name="Google Shape;215;p17"/>
            <p:cNvSpPr txBox="1"/>
            <p:nvPr/>
          </p:nvSpPr>
          <p:spPr>
            <a:xfrm>
              <a:off x="983950" y="2285150"/>
              <a:ext cx="6789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3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6" name="Google Shape;216;p17"/>
          <p:cNvGrpSpPr/>
          <p:nvPr/>
        </p:nvGrpSpPr>
        <p:grpSpPr>
          <a:xfrm>
            <a:off x="2422310" y="660100"/>
            <a:ext cx="2368184" cy="1652951"/>
            <a:chOff x="2422310" y="660100"/>
            <a:chExt cx="2368184" cy="1652951"/>
          </a:xfrm>
        </p:grpSpPr>
        <p:sp>
          <p:nvSpPr>
            <p:cNvPr id="217" name="Google Shape;217;p17"/>
            <p:cNvSpPr/>
            <p:nvPr/>
          </p:nvSpPr>
          <p:spPr>
            <a:xfrm>
              <a:off x="2422587" y="660100"/>
              <a:ext cx="2325956" cy="1438428"/>
            </a:xfrm>
            <a:custGeom>
              <a:avLst/>
              <a:gdLst/>
              <a:ahLst/>
              <a:cxnLst/>
              <a:rect l="l" t="t" r="r" b="b"/>
              <a:pathLst>
                <a:path w="100942" h="62425" extrusionOk="0">
                  <a:moveTo>
                    <a:pt x="20539" y="0"/>
                  </a:moveTo>
                  <a:cubicBezTo>
                    <a:pt x="13443" y="0"/>
                    <a:pt x="6561" y="881"/>
                    <a:pt x="1" y="2560"/>
                  </a:cubicBezTo>
                  <a:lnTo>
                    <a:pt x="1" y="62424"/>
                  </a:lnTo>
                  <a:lnTo>
                    <a:pt x="100942" y="62424"/>
                  </a:lnTo>
                  <a:cubicBezTo>
                    <a:pt x="91798" y="26539"/>
                    <a:pt x="59270" y="0"/>
                    <a:pt x="20539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2422310" y="1338819"/>
              <a:ext cx="1612099" cy="759688"/>
            </a:xfrm>
            <a:custGeom>
              <a:avLst/>
              <a:gdLst/>
              <a:ahLst/>
              <a:cxnLst/>
              <a:rect l="l" t="t" r="r" b="b"/>
              <a:pathLst>
                <a:path w="69962" h="32969" extrusionOk="0">
                  <a:moveTo>
                    <a:pt x="20551" y="0"/>
                  </a:moveTo>
                  <a:cubicBezTo>
                    <a:pt x="13264" y="0"/>
                    <a:pt x="6323" y="1453"/>
                    <a:pt x="1" y="4096"/>
                  </a:cubicBezTo>
                  <a:lnTo>
                    <a:pt x="1" y="32968"/>
                  </a:lnTo>
                  <a:lnTo>
                    <a:pt x="69962" y="32968"/>
                  </a:lnTo>
                  <a:cubicBezTo>
                    <a:pt x="61913" y="13609"/>
                    <a:pt x="42816" y="0"/>
                    <a:pt x="20551" y="0"/>
                  </a:cubicBezTo>
                  <a:close/>
                </a:path>
              </a:pathLst>
            </a:custGeom>
            <a:solidFill>
              <a:srgbClr val="ED9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3453568" y="742106"/>
              <a:ext cx="1336926" cy="1570945"/>
            </a:xfrm>
            <a:custGeom>
              <a:avLst/>
              <a:gdLst/>
              <a:ahLst/>
              <a:cxnLst/>
              <a:rect l="l" t="t" r="r" b="b"/>
              <a:pathLst>
                <a:path w="58020" h="68176" extrusionOk="0">
                  <a:moveTo>
                    <a:pt x="0" y="1"/>
                  </a:moveTo>
                  <a:lnTo>
                    <a:pt x="0" y="68176"/>
                  </a:lnTo>
                  <a:lnTo>
                    <a:pt x="52078" y="16110"/>
                  </a:lnTo>
                  <a:cubicBezTo>
                    <a:pt x="58020" y="10157"/>
                    <a:pt x="53805" y="1"/>
                    <a:pt x="45411" y="1"/>
                  </a:cubicBezTo>
                  <a:close/>
                </a:path>
              </a:pathLst>
            </a:custGeom>
            <a:solidFill>
              <a:srgbClr val="ED9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7"/>
            <p:cNvSpPr txBox="1"/>
            <p:nvPr/>
          </p:nvSpPr>
          <p:spPr>
            <a:xfrm>
              <a:off x="2543763" y="762850"/>
              <a:ext cx="7887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3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1" name="Google Shape;221;p17"/>
            <p:cNvSpPr txBox="1"/>
            <p:nvPr/>
          </p:nvSpPr>
          <p:spPr>
            <a:xfrm>
              <a:off x="3453600" y="894950"/>
              <a:ext cx="1239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Copyright</a:t>
              </a:r>
              <a:endParaRPr sz="19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22" name="Google Shape;222;p17"/>
          <p:cNvGrpSpPr/>
          <p:nvPr/>
        </p:nvGrpSpPr>
        <p:grpSpPr>
          <a:xfrm>
            <a:off x="983949" y="2765972"/>
            <a:ext cx="2377248" cy="1658454"/>
            <a:chOff x="991899" y="2824922"/>
            <a:chExt cx="2377248" cy="1658454"/>
          </a:xfrm>
        </p:grpSpPr>
        <p:sp>
          <p:nvSpPr>
            <p:cNvPr id="223" name="Google Shape;223;p17"/>
            <p:cNvSpPr/>
            <p:nvPr/>
          </p:nvSpPr>
          <p:spPr>
            <a:xfrm>
              <a:off x="1043213" y="3044925"/>
              <a:ext cx="2325680" cy="1438451"/>
            </a:xfrm>
            <a:custGeom>
              <a:avLst/>
              <a:gdLst/>
              <a:ahLst/>
              <a:cxnLst/>
              <a:rect l="l" t="t" r="r" b="b"/>
              <a:pathLst>
                <a:path w="100930" h="62426" extrusionOk="0">
                  <a:moveTo>
                    <a:pt x="0" y="1"/>
                  </a:moveTo>
                  <a:cubicBezTo>
                    <a:pt x="9132" y="35886"/>
                    <a:pt x="41660" y="62425"/>
                    <a:pt x="80403" y="62425"/>
                  </a:cubicBezTo>
                  <a:cubicBezTo>
                    <a:pt x="87487" y="62425"/>
                    <a:pt x="94369" y="61544"/>
                    <a:pt x="100929" y="59865"/>
                  </a:cubicBezTo>
                  <a:lnTo>
                    <a:pt x="100929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1757048" y="3044925"/>
              <a:ext cx="1612099" cy="759711"/>
            </a:xfrm>
            <a:custGeom>
              <a:avLst/>
              <a:gdLst/>
              <a:ahLst/>
              <a:cxnLst/>
              <a:rect l="l" t="t" r="r" b="b"/>
              <a:pathLst>
                <a:path w="69962" h="32970" extrusionOk="0">
                  <a:moveTo>
                    <a:pt x="0" y="1"/>
                  </a:moveTo>
                  <a:cubicBezTo>
                    <a:pt x="8049" y="19360"/>
                    <a:pt x="27146" y="32969"/>
                    <a:pt x="49423" y="32969"/>
                  </a:cubicBezTo>
                  <a:cubicBezTo>
                    <a:pt x="56698" y="32969"/>
                    <a:pt x="63639" y="31517"/>
                    <a:pt x="69961" y="28873"/>
                  </a:cubicBezTo>
                  <a:lnTo>
                    <a:pt x="69961" y="1"/>
                  </a:lnTo>
                  <a:close/>
                </a:path>
              </a:pathLst>
            </a:custGeom>
            <a:solidFill>
              <a:srgbClr val="1919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991899" y="2824922"/>
              <a:ext cx="1336926" cy="1571199"/>
            </a:xfrm>
            <a:custGeom>
              <a:avLst/>
              <a:gdLst/>
              <a:ahLst/>
              <a:cxnLst/>
              <a:rect l="l" t="t" r="r" b="b"/>
              <a:pathLst>
                <a:path w="58020" h="68187" extrusionOk="0">
                  <a:moveTo>
                    <a:pt x="58020" y="0"/>
                  </a:moveTo>
                  <a:lnTo>
                    <a:pt x="5942" y="52078"/>
                  </a:lnTo>
                  <a:cubicBezTo>
                    <a:pt x="1" y="58019"/>
                    <a:pt x="4204" y="68187"/>
                    <a:pt x="12609" y="68187"/>
                  </a:cubicBezTo>
                  <a:lnTo>
                    <a:pt x="58020" y="68187"/>
                  </a:lnTo>
                  <a:lnTo>
                    <a:pt x="58020" y="0"/>
                  </a:lnTo>
                  <a:close/>
                </a:path>
              </a:pathLst>
            </a:custGeom>
            <a:solidFill>
              <a:srgbClr val="1919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7"/>
            <p:cNvSpPr txBox="1"/>
            <p:nvPr/>
          </p:nvSpPr>
          <p:spPr>
            <a:xfrm>
              <a:off x="2453625" y="3899425"/>
              <a:ext cx="7887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3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7" name="Google Shape;227;p17"/>
            <p:cNvSpPr txBox="1"/>
            <p:nvPr/>
          </p:nvSpPr>
          <p:spPr>
            <a:xfrm>
              <a:off x="1144725" y="3804625"/>
              <a:ext cx="1241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Present</a:t>
              </a:r>
              <a:endParaRPr sz="19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28" name="Google Shape;228;p17"/>
          <p:cNvGrpSpPr/>
          <p:nvPr/>
        </p:nvGrpSpPr>
        <p:grpSpPr>
          <a:xfrm>
            <a:off x="3147135" y="2098461"/>
            <a:ext cx="1660640" cy="2325956"/>
            <a:chOff x="3147135" y="2098461"/>
            <a:chExt cx="1660640" cy="2325956"/>
          </a:xfrm>
        </p:grpSpPr>
        <p:sp>
          <p:nvSpPr>
            <p:cNvPr id="229" name="Google Shape;229;p17"/>
            <p:cNvSpPr/>
            <p:nvPr/>
          </p:nvSpPr>
          <p:spPr>
            <a:xfrm>
              <a:off x="3368797" y="2098461"/>
              <a:ext cx="1438705" cy="2325956"/>
            </a:xfrm>
            <a:custGeom>
              <a:avLst/>
              <a:gdLst/>
              <a:ahLst/>
              <a:cxnLst/>
              <a:rect l="l" t="t" r="r" b="b"/>
              <a:pathLst>
                <a:path w="62437" h="100942" extrusionOk="0">
                  <a:moveTo>
                    <a:pt x="0" y="0"/>
                  </a:moveTo>
                  <a:lnTo>
                    <a:pt x="0" y="100941"/>
                  </a:lnTo>
                  <a:cubicBezTo>
                    <a:pt x="35898" y="91797"/>
                    <a:pt x="62437" y="59270"/>
                    <a:pt x="62437" y="20539"/>
                  </a:cubicBezTo>
                  <a:cubicBezTo>
                    <a:pt x="62437" y="13454"/>
                    <a:pt x="61544" y="6573"/>
                    <a:pt x="5987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3369074" y="2098461"/>
              <a:ext cx="759412" cy="1611823"/>
            </a:xfrm>
            <a:custGeom>
              <a:avLst/>
              <a:gdLst/>
              <a:ahLst/>
              <a:cxnLst/>
              <a:rect l="l" t="t" r="r" b="b"/>
              <a:pathLst>
                <a:path w="32957" h="69950" extrusionOk="0">
                  <a:moveTo>
                    <a:pt x="0" y="0"/>
                  </a:moveTo>
                  <a:lnTo>
                    <a:pt x="0" y="69949"/>
                  </a:lnTo>
                  <a:cubicBezTo>
                    <a:pt x="19348" y="61901"/>
                    <a:pt x="32957" y="42803"/>
                    <a:pt x="32957" y="20539"/>
                  </a:cubicBezTo>
                  <a:cubicBezTo>
                    <a:pt x="32957" y="13252"/>
                    <a:pt x="31504" y="6323"/>
                    <a:pt x="28873" y="0"/>
                  </a:cubicBezTo>
                  <a:close/>
                </a:path>
              </a:pathLst>
            </a:custGeom>
            <a:solidFill>
              <a:srgbClr val="0C8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7"/>
            <p:cNvSpPr/>
            <p:nvPr/>
          </p:nvSpPr>
          <p:spPr>
            <a:xfrm>
              <a:off x="3147135" y="3131355"/>
              <a:ext cx="1570945" cy="1264135"/>
            </a:xfrm>
            <a:custGeom>
              <a:avLst/>
              <a:gdLst/>
              <a:ahLst/>
              <a:cxnLst/>
              <a:rect l="l" t="t" r="r" b="b"/>
              <a:pathLst>
                <a:path w="68176" h="54861" extrusionOk="0">
                  <a:moveTo>
                    <a:pt x="0" y="0"/>
                  </a:moveTo>
                  <a:lnTo>
                    <a:pt x="52066" y="52078"/>
                  </a:lnTo>
                  <a:cubicBezTo>
                    <a:pt x="53992" y="54000"/>
                    <a:pt x="56357" y="54860"/>
                    <a:pt x="58677" y="54860"/>
                  </a:cubicBezTo>
                  <a:cubicBezTo>
                    <a:pt x="63527" y="54860"/>
                    <a:pt x="68175" y="51097"/>
                    <a:pt x="68175" y="45411"/>
                  </a:cubicBezTo>
                  <a:lnTo>
                    <a:pt x="68175" y="0"/>
                  </a:lnTo>
                  <a:close/>
                </a:path>
              </a:pathLst>
            </a:custGeom>
            <a:solidFill>
              <a:srgbClr val="0C8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7"/>
            <p:cNvSpPr txBox="1"/>
            <p:nvPr/>
          </p:nvSpPr>
          <p:spPr>
            <a:xfrm>
              <a:off x="4128875" y="2377075"/>
              <a:ext cx="6789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3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3" name="Google Shape;233;p17"/>
            <p:cNvSpPr txBox="1"/>
            <p:nvPr/>
          </p:nvSpPr>
          <p:spPr>
            <a:xfrm>
              <a:off x="3737975" y="3441625"/>
              <a:ext cx="1069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Write</a:t>
              </a:r>
              <a:endParaRPr sz="19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34" name="Google Shape;234;p17"/>
          <p:cNvGrpSpPr/>
          <p:nvPr/>
        </p:nvGrpSpPr>
        <p:grpSpPr>
          <a:xfrm>
            <a:off x="1913133" y="1589007"/>
            <a:ext cx="1965479" cy="1965456"/>
            <a:chOff x="1913133" y="1589007"/>
            <a:chExt cx="1965479" cy="1965456"/>
          </a:xfrm>
        </p:grpSpPr>
        <p:sp>
          <p:nvSpPr>
            <p:cNvPr id="235" name="Google Shape;235;p17"/>
            <p:cNvSpPr/>
            <p:nvPr/>
          </p:nvSpPr>
          <p:spPr>
            <a:xfrm>
              <a:off x="1913133" y="1589007"/>
              <a:ext cx="1965479" cy="1965456"/>
            </a:xfrm>
            <a:custGeom>
              <a:avLst/>
              <a:gdLst/>
              <a:ahLst/>
              <a:cxnLst/>
              <a:rect l="l" t="t" r="r" b="b"/>
              <a:pathLst>
                <a:path w="85298" h="85297" extrusionOk="0">
                  <a:moveTo>
                    <a:pt x="42649" y="0"/>
                  </a:moveTo>
                  <a:cubicBezTo>
                    <a:pt x="19087" y="0"/>
                    <a:pt x="1" y="19098"/>
                    <a:pt x="1" y="42649"/>
                  </a:cubicBezTo>
                  <a:cubicBezTo>
                    <a:pt x="1" y="66199"/>
                    <a:pt x="19087" y="85297"/>
                    <a:pt x="42649" y="85297"/>
                  </a:cubicBezTo>
                  <a:cubicBezTo>
                    <a:pt x="66200" y="85297"/>
                    <a:pt x="85297" y="66199"/>
                    <a:pt x="85297" y="42649"/>
                  </a:cubicBezTo>
                  <a:cubicBezTo>
                    <a:pt x="85297" y="19098"/>
                    <a:pt x="66200" y="0"/>
                    <a:pt x="426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6" name="Google Shape;236;p17"/>
            <p:cNvGrpSpPr/>
            <p:nvPr/>
          </p:nvGrpSpPr>
          <p:grpSpPr>
            <a:xfrm>
              <a:off x="2171912" y="2032949"/>
              <a:ext cx="1438800" cy="1077571"/>
              <a:chOff x="2171912" y="2006604"/>
              <a:chExt cx="1438800" cy="1077571"/>
            </a:xfrm>
          </p:grpSpPr>
          <p:grpSp>
            <p:nvGrpSpPr>
              <p:cNvPr id="237" name="Google Shape;237;p17"/>
              <p:cNvGrpSpPr/>
              <p:nvPr/>
            </p:nvGrpSpPr>
            <p:grpSpPr>
              <a:xfrm>
                <a:off x="2701047" y="2006604"/>
                <a:ext cx="380541" cy="391786"/>
                <a:chOff x="2701047" y="1946754"/>
                <a:chExt cx="380541" cy="391786"/>
              </a:xfrm>
            </p:grpSpPr>
            <p:sp>
              <p:nvSpPr>
                <p:cNvPr id="238" name="Google Shape;238;p17"/>
                <p:cNvSpPr/>
                <p:nvPr/>
              </p:nvSpPr>
              <p:spPr>
                <a:xfrm>
                  <a:off x="2811878" y="1946754"/>
                  <a:ext cx="157772" cy="157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7" h="6847" extrusionOk="0">
                      <a:moveTo>
                        <a:pt x="3418" y="0"/>
                      </a:moveTo>
                      <a:cubicBezTo>
                        <a:pt x="1537" y="0"/>
                        <a:pt x="1" y="1536"/>
                        <a:pt x="1" y="3429"/>
                      </a:cubicBezTo>
                      <a:cubicBezTo>
                        <a:pt x="1" y="5310"/>
                        <a:pt x="1537" y="6846"/>
                        <a:pt x="3418" y="6846"/>
                      </a:cubicBezTo>
                      <a:cubicBezTo>
                        <a:pt x="5311" y="6846"/>
                        <a:pt x="6847" y="5310"/>
                        <a:pt x="6847" y="3429"/>
                      </a:cubicBezTo>
                      <a:cubicBezTo>
                        <a:pt x="6847" y="1536"/>
                        <a:pt x="5311" y="0"/>
                        <a:pt x="3418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17"/>
                <p:cNvSpPr/>
                <p:nvPr/>
              </p:nvSpPr>
              <p:spPr>
                <a:xfrm>
                  <a:off x="2900496" y="2143715"/>
                  <a:ext cx="181091" cy="194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9" h="8455" extrusionOk="0">
                      <a:moveTo>
                        <a:pt x="4501" y="1"/>
                      </a:moveTo>
                      <a:lnTo>
                        <a:pt x="0" y="8454"/>
                      </a:lnTo>
                      <a:lnTo>
                        <a:pt x="7859" y="8454"/>
                      </a:lnTo>
                      <a:lnTo>
                        <a:pt x="7859" y="4049"/>
                      </a:lnTo>
                      <a:cubicBezTo>
                        <a:pt x="7859" y="1334"/>
                        <a:pt x="6525" y="346"/>
                        <a:pt x="4501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17"/>
                <p:cNvSpPr/>
                <p:nvPr/>
              </p:nvSpPr>
              <p:spPr>
                <a:xfrm>
                  <a:off x="2701047" y="2143715"/>
                  <a:ext cx="179985" cy="194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11" h="8455" extrusionOk="0">
                      <a:moveTo>
                        <a:pt x="3334" y="1"/>
                      </a:moveTo>
                      <a:cubicBezTo>
                        <a:pt x="1310" y="346"/>
                        <a:pt x="1" y="1334"/>
                        <a:pt x="1" y="4049"/>
                      </a:cubicBezTo>
                      <a:lnTo>
                        <a:pt x="1" y="8454"/>
                      </a:lnTo>
                      <a:lnTo>
                        <a:pt x="7811" y="8454"/>
                      </a:lnTo>
                      <a:lnTo>
                        <a:pt x="3334" y="1"/>
                      </a:ln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17"/>
                <p:cNvSpPr/>
                <p:nvPr/>
              </p:nvSpPr>
              <p:spPr>
                <a:xfrm>
                  <a:off x="2862639" y="2139613"/>
                  <a:ext cx="56523" cy="178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" h="7740" extrusionOk="0">
                      <a:moveTo>
                        <a:pt x="1227" y="0"/>
                      </a:moveTo>
                      <a:lnTo>
                        <a:pt x="143" y="631"/>
                      </a:lnTo>
                      <a:lnTo>
                        <a:pt x="727" y="1334"/>
                      </a:lnTo>
                      <a:lnTo>
                        <a:pt x="0" y="5418"/>
                      </a:lnTo>
                      <a:lnTo>
                        <a:pt x="1227" y="7739"/>
                      </a:lnTo>
                      <a:lnTo>
                        <a:pt x="2453" y="5418"/>
                      </a:lnTo>
                      <a:lnTo>
                        <a:pt x="1727" y="1334"/>
                      </a:lnTo>
                      <a:lnTo>
                        <a:pt x="2310" y="631"/>
                      </a:lnTo>
                      <a:lnTo>
                        <a:pt x="1227" y="0"/>
                      </a:ln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2" name="Google Shape;242;p17"/>
              <p:cNvSpPr txBox="1"/>
              <p:nvPr/>
            </p:nvSpPr>
            <p:spPr>
              <a:xfrm>
                <a:off x="2171912" y="2549275"/>
                <a:ext cx="14388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accent3"/>
                    </a:solidFill>
                    <a:latin typeface="Roboto"/>
                    <a:ea typeface="Roboto"/>
                    <a:cs typeface="Roboto"/>
                    <a:sym typeface="Roboto"/>
                  </a:rPr>
                  <a:t>This is ME &amp; my Team</a:t>
                </a:r>
                <a:endParaRPr sz="120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243" name="Google Shape;243;p17"/>
          <p:cNvSpPr/>
          <p:nvPr/>
        </p:nvSpPr>
        <p:spPr>
          <a:xfrm>
            <a:off x="3203428" y="2155274"/>
            <a:ext cx="157772" cy="157772"/>
          </a:xfrm>
          <a:custGeom>
            <a:avLst/>
            <a:gdLst/>
            <a:ahLst/>
            <a:cxnLst/>
            <a:rect l="l" t="t" r="r" b="b"/>
            <a:pathLst>
              <a:path w="6847" h="6847" extrusionOk="0">
                <a:moveTo>
                  <a:pt x="3418" y="0"/>
                </a:moveTo>
                <a:cubicBezTo>
                  <a:pt x="1537" y="0"/>
                  <a:pt x="1" y="1536"/>
                  <a:pt x="1" y="3429"/>
                </a:cubicBezTo>
                <a:cubicBezTo>
                  <a:pt x="1" y="5310"/>
                  <a:pt x="1537" y="6846"/>
                  <a:pt x="3418" y="6846"/>
                </a:cubicBezTo>
                <a:cubicBezTo>
                  <a:pt x="5311" y="6846"/>
                  <a:pt x="6847" y="5310"/>
                  <a:pt x="6847" y="3429"/>
                </a:cubicBezTo>
                <a:cubicBezTo>
                  <a:pt x="6847" y="1536"/>
                  <a:pt x="5311" y="0"/>
                  <a:pt x="3418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7"/>
          <p:cNvSpPr/>
          <p:nvPr/>
        </p:nvSpPr>
        <p:spPr>
          <a:xfrm>
            <a:off x="2422300" y="2053828"/>
            <a:ext cx="157772" cy="259227"/>
          </a:xfrm>
          <a:custGeom>
            <a:avLst/>
            <a:gdLst/>
            <a:ahLst/>
            <a:cxnLst/>
            <a:rect l="l" t="t" r="r" b="b"/>
            <a:pathLst>
              <a:path w="6847" h="6847" extrusionOk="0">
                <a:moveTo>
                  <a:pt x="3418" y="0"/>
                </a:moveTo>
                <a:cubicBezTo>
                  <a:pt x="1537" y="0"/>
                  <a:pt x="1" y="1536"/>
                  <a:pt x="1" y="3429"/>
                </a:cubicBezTo>
                <a:cubicBezTo>
                  <a:pt x="1" y="5310"/>
                  <a:pt x="1537" y="6846"/>
                  <a:pt x="3418" y="6846"/>
                </a:cubicBezTo>
                <a:cubicBezTo>
                  <a:pt x="5311" y="6846"/>
                  <a:pt x="6847" y="5310"/>
                  <a:pt x="6847" y="3429"/>
                </a:cubicBezTo>
                <a:cubicBezTo>
                  <a:pt x="6847" y="1536"/>
                  <a:pt x="5311" y="0"/>
                  <a:pt x="3418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7"/>
          <p:cNvSpPr/>
          <p:nvPr/>
        </p:nvSpPr>
        <p:spPr>
          <a:xfrm>
            <a:off x="3203428" y="2392849"/>
            <a:ext cx="157772" cy="157772"/>
          </a:xfrm>
          <a:custGeom>
            <a:avLst/>
            <a:gdLst/>
            <a:ahLst/>
            <a:cxnLst/>
            <a:rect l="l" t="t" r="r" b="b"/>
            <a:pathLst>
              <a:path w="6847" h="6847" extrusionOk="0">
                <a:moveTo>
                  <a:pt x="3418" y="0"/>
                </a:moveTo>
                <a:cubicBezTo>
                  <a:pt x="1537" y="0"/>
                  <a:pt x="1" y="1536"/>
                  <a:pt x="1" y="3429"/>
                </a:cubicBezTo>
                <a:cubicBezTo>
                  <a:pt x="1" y="5310"/>
                  <a:pt x="1537" y="6846"/>
                  <a:pt x="3418" y="6846"/>
                </a:cubicBezTo>
                <a:cubicBezTo>
                  <a:pt x="5311" y="6846"/>
                  <a:pt x="6847" y="5310"/>
                  <a:pt x="6847" y="3429"/>
                </a:cubicBezTo>
                <a:cubicBezTo>
                  <a:pt x="6847" y="1536"/>
                  <a:pt x="5311" y="0"/>
                  <a:pt x="3418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8"/>
          <p:cNvGrpSpPr/>
          <p:nvPr/>
        </p:nvGrpSpPr>
        <p:grpSpPr>
          <a:xfrm>
            <a:off x="6229150" y="2070564"/>
            <a:ext cx="1884600" cy="2318286"/>
            <a:chOff x="6229150" y="2070564"/>
            <a:chExt cx="1884600" cy="2318286"/>
          </a:xfrm>
        </p:grpSpPr>
        <p:grpSp>
          <p:nvGrpSpPr>
            <p:cNvPr id="251" name="Google Shape;251;p18"/>
            <p:cNvGrpSpPr/>
            <p:nvPr/>
          </p:nvGrpSpPr>
          <p:grpSpPr>
            <a:xfrm>
              <a:off x="6955069" y="2543104"/>
              <a:ext cx="433078" cy="467150"/>
              <a:chOff x="6955069" y="2543104"/>
              <a:chExt cx="433078" cy="467150"/>
            </a:xfrm>
          </p:grpSpPr>
          <p:sp>
            <p:nvSpPr>
              <p:cNvPr id="252" name="Google Shape;252;p18"/>
              <p:cNvSpPr/>
              <p:nvPr/>
            </p:nvSpPr>
            <p:spPr>
              <a:xfrm>
                <a:off x="7024558" y="2612565"/>
                <a:ext cx="293105" cy="397690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14039" extrusionOk="0">
                    <a:moveTo>
                      <a:pt x="5191" y="608"/>
                    </a:moveTo>
                    <a:cubicBezTo>
                      <a:pt x="7715" y="608"/>
                      <a:pt x="9763" y="2668"/>
                      <a:pt x="9763" y="5192"/>
                    </a:cubicBezTo>
                    <a:cubicBezTo>
                      <a:pt x="9763" y="7180"/>
                      <a:pt x="8477" y="8931"/>
                      <a:pt x="6596" y="9550"/>
                    </a:cubicBezTo>
                    <a:cubicBezTo>
                      <a:pt x="6465" y="9597"/>
                      <a:pt x="6358" y="9705"/>
                      <a:pt x="6358" y="9835"/>
                    </a:cubicBezTo>
                    <a:lnTo>
                      <a:pt x="6358" y="10455"/>
                    </a:lnTo>
                    <a:lnTo>
                      <a:pt x="3977" y="10455"/>
                    </a:lnTo>
                    <a:lnTo>
                      <a:pt x="3977" y="9835"/>
                    </a:lnTo>
                    <a:cubicBezTo>
                      <a:pt x="3977" y="9705"/>
                      <a:pt x="3881" y="9597"/>
                      <a:pt x="3762" y="9550"/>
                    </a:cubicBezTo>
                    <a:cubicBezTo>
                      <a:pt x="1869" y="8931"/>
                      <a:pt x="607" y="7180"/>
                      <a:pt x="607" y="5192"/>
                    </a:cubicBezTo>
                    <a:cubicBezTo>
                      <a:pt x="607" y="2668"/>
                      <a:pt x="2655" y="608"/>
                      <a:pt x="5191" y="608"/>
                    </a:cubicBezTo>
                    <a:close/>
                    <a:moveTo>
                      <a:pt x="6358" y="11050"/>
                    </a:moveTo>
                    <a:lnTo>
                      <a:pt x="6358" y="12538"/>
                    </a:lnTo>
                    <a:lnTo>
                      <a:pt x="6108" y="12538"/>
                    </a:lnTo>
                    <a:cubicBezTo>
                      <a:pt x="5929" y="12538"/>
                      <a:pt x="5763" y="12669"/>
                      <a:pt x="5763" y="12836"/>
                    </a:cubicBezTo>
                    <a:lnTo>
                      <a:pt x="5763" y="13431"/>
                    </a:lnTo>
                    <a:lnTo>
                      <a:pt x="4572" y="13431"/>
                    </a:lnTo>
                    <a:lnTo>
                      <a:pt x="4572" y="12836"/>
                    </a:lnTo>
                    <a:cubicBezTo>
                      <a:pt x="4572" y="12669"/>
                      <a:pt x="4441" y="12538"/>
                      <a:pt x="4274" y="12538"/>
                    </a:cubicBezTo>
                    <a:lnTo>
                      <a:pt x="3977" y="12538"/>
                    </a:lnTo>
                    <a:lnTo>
                      <a:pt x="3977" y="11050"/>
                    </a:lnTo>
                    <a:close/>
                    <a:moveTo>
                      <a:pt x="5191" y="1"/>
                    </a:moveTo>
                    <a:cubicBezTo>
                      <a:pt x="2322" y="1"/>
                      <a:pt x="0" y="2335"/>
                      <a:pt x="0" y="5192"/>
                    </a:cubicBezTo>
                    <a:cubicBezTo>
                      <a:pt x="0" y="7371"/>
                      <a:pt x="1298" y="9300"/>
                      <a:pt x="3381" y="10062"/>
                    </a:cubicBezTo>
                    <a:lnTo>
                      <a:pt x="3381" y="12836"/>
                    </a:lnTo>
                    <a:cubicBezTo>
                      <a:pt x="3381" y="13014"/>
                      <a:pt x="3489" y="13145"/>
                      <a:pt x="3655" y="13145"/>
                    </a:cubicBezTo>
                    <a:lnTo>
                      <a:pt x="3977" y="13145"/>
                    </a:lnTo>
                    <a:lnTo>
                      <a:pt x="3977" y="13753"/>
                    </a:lnTo>
                    <a:cubicBezTo>
                      <a:pt x="3977" y="13931"/>
                      <a:pt x="4096" y="14038"/>
                      <a:pt x="4274" y="14038"/>
                    </a:cubicBezTo>
                    <a:lnTo>
                      <a:pt x="6108" y="14038"/>
                    </a:lnTo>
                    <a:cubicBezTo>
                      <a:pt x="6275" y="14038"/>
                      <a:pt x="6358" y="13931"/>
                      <a:pt x="6358" y="13753"/>
                    </a:cubicBezTo>
                    <a:lnTo>
                      <a:pt x="6358" y="13134"/>
                    </a:lnTo>
                    <a:lnTo>
                      <a:pt x="6715" y="13134"/>
                    </a:lnTo>
                    <a:cubicBezTo>
                      <a:pt x="6882" y="13134"/>
                      <a:pt x="6953" y="13014"/>
                      <a:pt x="6953" y="12836"/>
                    </a:cubicBezTo>
                    <a:lnTo>
                      <a:pt x="6953" y="10062"/>
                    </a:lnTo>
                    <a:cubicBezTo>
                      <a:pt x="9037" y="9300"/>
                      <a:pt x="10347" y="7371"/>
                      <a:pt x="10347" y="5192"/>
                    </a:cubicBezTo>
                    <a:cubicBezTo>
                      <a:pt x="10347" y="2335"/>
                      <a:pt x="8049" y="1"/>
                      <a:pt x="51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8"/>
              <p:cNvSpPr/>
              <p:nvPr/>
            </p:nvSpPr>
            <p:spPr>
              <a:xfrm>
                <a:off x="7162487" y="2543104"/>
                <a:ext cx="16883" cy="51953"/>
              </a:xfrm>
              <a:custGeom>
                <a:avLst/>
                <a:gdLst/>
                <a:ahLst/>
                <a:cxnLst/>
                <a:rect l="l" t="t" r="r" b="b"/>
                <a:pathLst>
                  <a:path w="596" h="1834" extrusionOk="0">
                    <a:moveTo>
                      <a:pt x="298" y="0"/>
                    </a:moveTo>
                    <a:cubicBezTo>
                      <a:pt x="132" y="0"/>
                      <a:pt x="1" y="143"/>
                      <a:pt x="1" y="310"/>
                    </a:cubicBezTo>
                    <a:lnTo>
                      <a:pt x="1" y="1536"/>
                    </a:lnTo>
                    <a:cubicBezTo>
                      <a:pt x="1" y="1703"/>
                      <a:pt x="132" y="1834"/>
                      <a:pt x="298" y="1834"/>
                    </a:cubicBezTo>
                    <a:cubicBezTo>
                      <a:pt x="465" y="1834"/>
                      <a:pt x="596" y="1703"/>
                      <a:pt x="596" y="1536"/>
                    </a:cubicBezTo>
                    <a:lnTo>
                      <a:pt x="596" y="310"/>
                    </a:lnTo>
                    <a:cubicBezTo>
                      <a:pt x="596" y="143"/>
                      <a:pt x="465" y="0"/>
                      <a:pt x="2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8"/>
              <p:cNvSpPr/>
              <p:nvPr/>
            </p:nvSpPr>
            <p:spPr>
              <a:xfrm>
                <a:off x="7336195" y="2752873"/>
                <a:ext cx="51953" cy="16912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597" extrusionOk="0">
                    <a:moveTo>
                      <a:pt x="298" y="1"/>
                    </a:moveTo>
                    <a:cubicBezTo>
                      <a:pt x="131" y="1"/>
                      <a:pt x="0" y="132"/>
                      <a:pt x="0" y="299"/>
                    </a:cubicBezTo>
                    <a:cubicBezTo>
                      <a:pt x="0" y="465"/>
                      <a:pt x="131" y="596"/>
                      <a:pt x="298" y="596"/>
                    </a:cubicBezTo>
                    <a:lnTo>
                      <a:pt x="1524" y="596"/>
                    </a:lnTo>
                    <a:cubicBezTo>
                      <a:pt x="1691" y="596"/>
                      <a:pt x="1834" y="465"/>
                      <a:pt x="1834" y="299"/>
                    </a:cubicBezTo>
                    <a:cubicBezTo>
                      <a:pt x="1834" y="132"/>
                      <a:pt x="1691" y="1"/>
                      <a:pt x="15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8"/>
              <p:cNvSpPr/>
              <p:nvPr/>
            </p:nvSpPr>
            <p:spPr>
              <a:xfrm>
                <a:off x="6955069" y="2752873"/>
                <a:ext cx="51953" cy="16912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597" extrusionOk="0">
                    <a:moveTo>
                      <a:pt x="298" y="1"/>
                    </a:moveTo>
                    <a:cubicBezTo>
                      <a:pt x="131" y="1"/>
                      <a:pt x="0" y="132"/>
                      <a:pt x="0" y="299"/>
                    </a:cubicBezTo>
                    <a:cubicBezTo>
                      <a:pt x="0" y="465"/>
                      <a:pt x="131" y="596"/>
                      <a:pt x="298" y="596"/>
                    </a:cubicBezTo>
                    <a:lnTo>
                      <a:pt x="1524" y="596"/>
                    </a:lnTo>
                    <a:cubicBezTo>
                      <a:pt x="1691" y="596"/>
                      <a:pt x="1834" y="465"/>
                      <a:pt x="1834" y="299"/>
                    </a:cubicBezTo>
                    <a:cubicBezTo>
                      <a:pt x="1834" y="132"/>
                      <a:pt x="1691" y="1"/>
                      <a:pt x="15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8"/>
              <p:cNvSpPr/>
              <p:nvPr/>
            </p:nvSpPr>
            <p:spPr>
              <a:xfrm>
                <a:off x="7284581" y="2603981"/>
                <a:ext cx="43539" cy="4201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483" extrusionOk="0">
                    <a:moveTo>
                      <a:pt x="1197" y="0"/>
                    </a:moveTo>
                    <a:cubicBezTo>
                      <a:pt x="1117" y="0"/>
                      <a:pt x="1037" y="30"/>
                      <a:pt x="977" y="90"/>
                    </a:cubicBezTo>
                    <a:lnTo>
                      <a:pt x="120" y="959"/>
                    </a:lnTo>
                    <a:cubicBezTo>
                      <a:pt x="1" y="1078"/>
                      <a:pt x="1" y="1268"/>
                      <a:pt x="120" y="1387"/>
                    </a:cubicBezTo>
                    <a:cubicBezTo>
                      <a:pt x="179" y="1447"/>
                      <a:pt x="251" y="1483"/>
                      <a:pt x="334" y="1483"/>
                    </a:cubicBezTo>
                    <a:cubicBezTo>
                      <a:pt x="406" y="1483"/>
                      <a:pt x="489" y="1447"/>
                      <a:pt x="548" y="1387"/>
                    </a:cubicBezTo>
                    <a:lnTo>
                      <a:pt x="1418" y="530"/>
                    </a:lnTo>
                    <a:cubicBezTo>
                      <a:pt x="1537" y="411"/>
                      <a:pt x="1537" y="209"/>
                      <a:pt x="1418" y="90"/>
                    </a:cubicBezTo>
                    <a:cubicBezTo>
                      <a:pt x="1358" y="30"/>
                      <a:pt x="1278" y="0"/>
                      <a:pt x="11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8"/>
              <p:cNvSpPr/>
              <p:nvPr/>
            </p:nvSpPr>
            <p:spPr>
              <a:xfrm>
                <a:off x="7015096" y="2873466"/>
                <a:ext cx="43539" cy="4201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483" extrusionOk="0">
                    <a:moveTo>
                      <a:pt x="1193" y="0"/>
                    </a:moveTo>
                    <a:cubicBezTo>
                      <a:pt x="1114" y="0"/>
                      <a:pt x="1036" y="30"/>
                      <a:pt x="977" y="90"/>
                    </a:cubicBezTo>
                    <a:lnTo>
                      <a:pt x="120" y="959"/>
                    </a:lnTo>
                    <a:cubicBezTo>
                      <a:pt x="1" y="1078"/>
                      <a:pt x="1" y="1268"/>
                      <a:pt x="120" y="1387"/>
                    </a:cubicBezTo>
                    <a:cubicBezTo>
                      <a:pt x="179" y="1447"/>
                      <a:pt x="251" y="1483"/>
                      <a:pt x="334" y="1483"/>
                    </a:cubicBezTo>
                    <a:cubicBezTo>
                      <a:pt x="405" y="1483"/>
                      <a:pt x="489" y="1447"/>
                      <a:pt x="548" y="1387"/>
                    </a:cubicBezTo>
                    <a:lnTo>
                      <a:pt x="1417" y="530"/>
                    </a:lnTo>
                    <a:cubicBezTo>
                      <a:pt x="1537" y="411"/>
                      <a:pt x="1537" y="221"/>
                      <a:pt x="1417" y="90"/>
                    </a:cubicBezTo>
                    <a:cubicBezTo>
                      <a:pt x="1352" y="30"/>
                      <a:pt x="1272" y="0"/>
                      <a:pt x="11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8"/>
              <p:cNvSpPr/>
              <p:nvPr/>
            </p:nvSpPr>
            <p:spPr>
              <a:xfrm>
                <a:off x="7284581" y="2873466"/>
                <a:ext cx="43539" cy="4201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483" extrusionOk="0">
                    <a:moveTo>
                      <a:pt x="334" y="0"/>
                    </a:moveTo>
                    <a:cubicBezTo>
                      <a:pt x="257" y="0"/>
                      <a:pt x="179" y="30"/>
                      <a:pt x="120" y="90"/>
                    </a:cubicBezTo>
                    <a:cubicBezTo>
                      <a:pt x="1" y="221"/>
                      <a:pt x="1" y="411"/>
                      <a:pt x="120" y="530"/>
                    </a:cubicBezTo>
                    <a:lnTo>
                      <a:pt x="977" y="1387"/>
                    </a:lnTo>
                    <a:cubicBezTo>
                      <a:pt x="1037" y="1447"/>
                      <a:pt x="1120" y="1483"/>
                      <a:pt x="1191" y="1483"/>
                    </a:cubicBezTo>
                    <a:cubicBezTo>
                      <a:pt x="1275" y="1483"/>
                      <a:pt x="1358" y="1447"/>
                      <a:pt x="1418" y="1387"/>
                    </a:cubicBezTo>
                    <a:cubicBezTo>
                      <a:pt x="1537" y="1268"/>
                      <a:pt x="1537" y="1078"/>
                      <a:pt x="1418" y="959"/>
                    </a:cubicBezTo>
                    <a:lnTo>
                      <a:pt x="548" y="90"/>
                    </a:lnTo>
                    <a:cubicBezTo>
                      <a:pt x="489" y="30"/>
                      <a:pt x="411" y="0"/>
                      <a:pt x="3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8"/>
              <p:cNvSpPr/>
              <p:nvPr/>
            </p:nvSpPr>
            <p:spPr>
              <a:xfrm>
                <a:off x="7015096" y="2603981"/>
                <a:ext cx="43539" cy="4201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483" extrusionOk="0">
                    <a:moveTo>
                      <a:pt x="334" y="0"/>
                    </a:moveTo>
                    <a:cubicBezTo>
                      <a:pt x="257" y="0"/>
                      <a:pt x="179" y="30"/>
                      <a:pt x="120" y="90"/>
                    </a:cubicBezTo>
                    <a:cubicBezTo>
                      <a:pt x="1" y="209"/>
                      <a:pt x="1" y="411"/>
                      <a:pt x="120" y="530"/>
                    </a:cubicBezTo>
                    <a:lnTo>
                      <a:pt x="977" y="1387"/>
                    </a:lnTo>
                    <a:cubicBezTo>
                      <a:pt x="1036" y="1447"/>
                      <a:pt x="1120" y="1483"/>
                      <a:pt x="1191" y="1483"/>
                    </a:cubicBezTo>
                    <a:cubicBezTo>
                      <a:pt x="1275" y="1483"/>
                      <a:pt x="1358" y="1447"/>
                      <a:pt x="1417" y="1387"/>
                    </a:cubicBezTo>
                    <a:cubicBezTo>
                      <a:pt x="1537" y="1268"/>
                      <a:pt x="1537" y="1078"/>
                      <a:pt x="1417" y="959"/>
                    </a:cubicBezTo>
                    <a:lnTo>
                      <a:pt x="548" y="90"/>
                    </a:lnTo>
                    <a:cubicBezTo>
                      <a:pt x="489" y="30"/>
                      <a:pt x="411" y="0"/>
                      <a:pt x="3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" name="Google Shape;260;p18"/>
            <p:cNvSpPr/>
            <p:nvPr/>
          </p:nvSpPr>
          <p:spPr>
            <a:xfrm>
              <a:off x="6459282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46" y="4430"/>
                  </a:moveTo>
                  <a:cubicBezTo>
                    <a:pt x="36552" y="4430"/>
                    <a:pt x="45851" y="13717"/>
                    <a:pt x="45851" y="25135"/>
                  </a:cubicBezTo>
                  <a:cubicBezTo>
                    <a:pt x="45851" y="36553"/>
                    <a:pt x="36552" y="45840"/>
                    <a:pt x="25146" y="45840"/>
                  </a:cubicBezTo>
                  <a:cubicBezTo>
                    <a:pt x="13728" y="45840"/>
                    <a:pt x="4441" y="36553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lose/>
                  <a:moveTo>
                    <a:pt x="25146" y="1"/>
                  </a:moveTo>
                  <a:cubicBezTo>
                    <a:pt x="11263" y="1"/>
                    <a:pt x="0" y="11252"/>
                    <a:pt x="0" y="25135"/>
                  </a:cubicBezTo>
                  <a:cubicBezTo>
                    <a:pt x="0" y="39017"/>
                    <a:pt x="11263" y="50281"/>
                    <a:pt x="25146" y="50281"/>
                  </a:cubicBezTo>
                  <a:cubicBezTo>
                    <a:pt x="39029" y="50281"/>
                    <a:pt x="50280" y="39017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6459272" y="2070564"/>
              <a:ext cx="1424335" cy="724164"/>
            </a:xfrm>
            <a:custGeom>
              <a:avLst/>
              <a:gdLst/>
              <a:ahLst/>
              <a:cxnLst/>
              <a:rect l="l" t="t" r="r" b="b"/>
              <a:pathLst>
                <a:path w="50281" h="25564" extrusionOk="0">
                  <a:moveTo>
                    <a:pt x="25146" y="1"/>
                  </a:moveTo>
                  <a:cubicBezTo>
                    <a:pt x="11263" y="1"/>
                    <a:pt x="0" y="11252"/>
                    <a:pt x="0" y="25135"/>
                  </a:cubicBezTo>
                  <a:cubicBezTo>
                    <a:pt x="0" y="25278"/>
                    <a:pt x="12" y="25420"/>
                    <a:pt x="12" y="25563"/>
                  </a:cubicBezTo>
                  <a:lnTo>
                    <a:pt x="4453" y="25563"/>
                  </a:lnTo>
                  <a:cubicBezTo>
                    <a:pt x="4441" y="25420"/>
                    <a:pt x="4441" y="25278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ubicBezTo>
                    <a:pt x="36552" y="4430"/>
                    <a:pt x="45851" y="13717"/>
                    <a:pt x="45851" y="25135"/>
                  </a:cubicBezTo>
                  <a:cubicBezTo>
                    <a:pt x="45851" y="25278"/>
                    <a:pt x="45839" y="25420"/>
                    <a:pt x="45839" y="25563"/>
                  </a:cubicBezTo>
                  <a:lnTo>
                    <a:pt x="50268" y="25563"/>
                  </a:lnTo>
                  <a:cubicBezTo>
                    <a:pt x="50268" y="25420"/>
                    <a:pt x="50280" y="25278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7694034" y="2662819"/>
              <a:ext cx="263786" cy="263786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5" y="1"/>
                    <a:pt x="1" y="2085"/>
                    <a:pt x="1" y="4656"/>
                  </a:cubicBezTo>
                  <a:cubicBezTo>
                    <a:pt x="1" y="7228"/>
                    <a:pt x="2085" y="9312"/>
                    <a:pt x="4656" y="9312"/>
                  </a:cubicBezTo>
                  <a:cubicBezTo>
                    <a:pt x="7228" y="9312"/>
                    <a:pt x="9312" y="7228"/>
                    <a:pt x="9312" y="4656"/>
                  </a:cubicBezTo>
                  <a:cubicBezTo>
                    <a:pt x="9312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7750039" y="2718823"/>
              <a:ext cx="151467" cy="15146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79" y="0"/>
                  </a:moveTo>
                  <a:cubicBezTo>
                    <a:pt x="1203" y="0"/>
                    <a:pt x="0" y="1191"/>
                    <a:pt x="0" y="2679"/>
                  </a:cubicBezTo>
                  <a:cubicBezTo>
                    <a:pt x="0" y="4156"/>
                    <a:pt x="1203" y="5346"/>
                    <a:pt x="2679" y="5346"/>
                  </a:cubicBezTo>
                  <a:cubicBezTo>
                    <a:pt x="4156" y="5346"/>
                    <a:pt x="5346" y="4156"/>
                    <a:pt x="5346" y="2679"/>
                  </a:cubicBezTo>
                  <a:cubicBezTo>
                    <a:pt x="5346" y="1191"/>
                    <a:pt x="4156" y="0"/>
                    <a:pt x="2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8"/>
            <p:cNvSpPr txBox="1"/>
            <p:nvPr/>
          </p:nvSpPr>
          <p:spPr>
            <a:xfrm>
              <a:off x="6229150" y="350710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Break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5" name="Google Shape;265;p18"/>
            <p:cNvSpPr txBox="1"/>
            <p:nvPr/>
          </p:nvSpPr>
          <p:spPr>
            <a:xfrm>
              <a:off x="6229150" y="385395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You earned it!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6" name="Google Shape;266;p18"/>
          <p:cNvGrpSpPr/>
          <p:nvPr/>
        </p:nvGrpSpPr>
        <p:grpSpPr>
          <a:xfrm>
            <a:off x="4930613" y="1112613"/>
            <a:ext cx="1884600" cy="2382300"/>
            <a:chOff x="4930613" y="1112613"/>
            <a:chExt cx="1884600" cy="2382300"/>
          </a:xfrm>
        </p:grpSpPr>
        <p:sp>
          <p:nvSpPr>
            <p:cNvPr id="267" name="Google Shape;267;p18"/>
            <p:cNvSpPr/>
            <p:nvPr/>
          </p:nvSpPr>
          <p:spPr>
            <a:xfrm>
              <a:off x="5606966" y="2623358"/>
              <a:ext cx="463778" cy="318429"/>
            </a:xfrm>
            <a:custGeom>
              <a:avLst/>
              <a:gdLst/>
              <a:ahLst/>
              <a:cxnLst/>
              <a:rect l="l" t="t" r="r" b="b"/>
              <a:pathLst>
                <a:path w="16372" h="11241" extrusionOk="0">
                  <a:moveTo>
                    <a:pt x="8524" y="1470"/>
                  </a:moveTo>
                  <a:cubicBezTo>
                    <a:pt x="8856" y="1470"/>
                    <a:pt x="9218" y="1568"/>
                    <a:pt x="9656" y="1763"/>
                  </a:cubicBezTo>
                  <a:cubicBezTo>
                    <a:pt x="10930" y="2335"/>
                    <a:pt x="12192" y="2799"/>
                    <a:pt x="12585" y="2930"/>
                  </a:cubicBezTo>
                  <a:cubicBezTo>
                    <a:pt x="13037" y="4013"/>
                    <a:pt x="13633" y="5692"/>
                    <a:pt x="14026" y="6859"/>
                  </a:cubicBezTo>
                  <a:lnTo>
                    <a:pt x="13323" y="7323"/>
                  </a:lnTo>
                  <a:cubicBezTo>
                    <a:pt x="12811" y="6621"/>
                    <a:pt x="11740" y="5752"/>
                    <a:pt x="10704" y="4906"/>
                  </a:cubicBezTo>
                  <a:cubicBezTo>
                    <a:pt x="10013" y="4359"/>
                    <a:pt x="9358" y="3835"/>
                    <a:pt x="8954" y="3418"/>
                  </a:cubicBezTo>
                  <a:cubicBezTo>
                    <a:pt x="8881" y="3346"/>
                    <a:pt x="8787" y="3311"/>
                    <a:pt x="8693" y="3311"/>
                  </a:cubicBezTo>
                  <a:cubicBezTo>
                    <a:pt x="8648" y="3311"/>
                    <a:pt x="8603" y="3319"/>
                    <a:pt x="8561" y="3335"/>
                  </a:cubicBezTo>
                  <a:cubicBezTo>
                    <a:pt x="8299" y="3418"/>
                    <a:pt x="7299" y="3763"/>
                    <a:pt x="7239" y="3859"/>
                  </a:cubicBezTo>
                  <a:cubicBezTo>
                    <a:pt x="6879" y="4395"/>
                    <a:pt x="6507" y="4539"/>
                    <a:pt x="6190" y="4539"/>
                  </a:cubicBezTo>
                  <a:cubicBezTo>
                    <a:pt x="6036" y="4539"/>
                    <a:pt x="5895" y="4505"/>
                    <a:pt x="5775" y="4466"/>
                  </a:cubicBezTo>
                  <a:cubicBezTo>
                    <a:pt x="5656" y="4418"/>
                    <a:pt x="5644" y="4371"/>
                    <a:pt x="5632" y="4323"/>
                  </a:cubicBezTo>
                  <a:cubicBezTo>
                    <a:pt x="5548" y="3990"/>
                    <a:pt x="5941" y="3216"/>
                    <a:pt x="6465" y="2704"/>
                  </a:cubicBezTo>
                  <a:cubicBezTo>
                    <a:pt x="7289" y="1880"/>
                    <a:pt x="7844" y="1470"/>
                    <a:pt x="8524" y="1470"/>
                  </a:cubicBezTo>
                  <a:close/>
                  <a:moveTo>
                    <a:pt x="5917" y="2192"/>
                  </a:moveTo>
                  <a:cubicBezTo>
                    <a:pt x="5405" y="2644"/>
                    <a:pt x="4715" y="3739"/>
                    <a:pt x="4894" y="4501"/>
                  </a:cubicBezTo>
                  <a:cubicBezTo>
                    <a:pt x="4965" y="4835"/>
                    <a:pt x="5203" y="5073"/>
                    <a:pt x="5536" y="5180"/>
                  </a:cubicBezTo>
                  <a:cubicBezTo>
                    <a:pt x="5758" y="5254"/>
                    <a:pt x="5976" y="5291"/>
                    <a:pt x="6186" y="5291"/>
                  </a:cubicBezTo>
                  <a:cubicBezTo>
                    <a:pt x="6787" y="5291"/>
                    <a:pt x="7331" y="4992"/>
                    <a:pt x="7763" y="4418"/>
                  </a:cubicBezTo>
                  <a:cubicBezTo>
                    <a:pt x="8001" y="4382"/>
                    <a:pt x="8477" y="4168"/>
                    <a:pt x="8596" y="4120"/>
                  </a:cubicBezTo>
                  <a:cubicBezTo>
                    <a:pt x="9025" y="4537"/>
                    <a:pt x="9608" y="5002"/>
                    <a:pt x="10228" y="5502"/>
                  </a:cubicBezTo>
                  <a:cubicBezTo>
                    <a:pt x="11335" y="6395"/>
                    <a:pt x="12597" y="7419"/>
                    <a:pt x="12883" y="8002"/>
                  </a:cubicBezTo>
                  <a:cubicBezTo>
                    <a:pt x="13014" y="8300"/>
                    <a:pt x="12871" y="8490"/>
                    <a:pt x="12764" y="8573"/>
                  </a:cubicBezTo>
                  <a:cubicBezTo>
                    <a:pt x="12669" y="8660"/>
                    <a:pt x="12549" y="8705"/>
                    <a:pt x="12447" y="8705"/>
                  </a:cubicBezTo>
                  <a:cubicBezTo>
                    <a:pt x="12395" y="8705"/>
                    <a:pt x="12348" y="8693"/>
                    <a:pt x="12311" y="8669"/>
                  </a:cubicBezTo>
                  <a:cubicBezTo>
                    <a:pt x="12025" y="8442"/>
                    <a:pt x="11132" y="7561"/>
                    <a:pt x="10394" y="6799"/>
                  </a:cubicBezTo>
                  <a:cubicBezTo>
                    <a:pt x="10321" y="6720"/>
                    <a:pt x="10224" y="6682"/>
                    <a:pt x="10125" y="6682"/>
                  </a:cubicBezTo>
                  <a:cubicBezTo>
                    <a:pt x="10030" y="6682"/>
                    <a:pt x="9934" y="6717"/>
                    <a:pt x="9858" y="6787"/>
                  </a:cubicBezTo>
                  <a:cubicBezTo>
                    <a:pt x="9716" y="6930"/>
                    <a:pt x="9704" y="7168"/>
                    <a:pt x="9847" y="7323"/>
                  </a:cubicBezTo>
                  <a:cubicBezTo>
                    <a:pt x="10025" y="7502"/>
                    <a:pt x="11168" y="8669"/>
                    <a:pt x="11692" y="9133"/>
                  </a:cubicBezTo>
                  <a:cubicBezTo>
                    <a:pt x="11644" y="9300"/>
                    <a:pt x="11501" y="9407"/>
                    <a:pt x="11418" y="9443"/>
                  </a:cubicBezTo>
                  <a:cubicBezTo>
                    <a:pt x="11303" y="9500"/>
                    <a:pt x="11184" y="9524"/>
                    <a:pt x="11082" y="9524"/>
                  </a:cubicBezTo>
                  <a:cubicBezTo>
                    <a:pt x="10974" y="9524"/>
                    <a:pt x="10884" y="9497"/>
                    <a:pt x="10835" y="9454"/>
                  </a:cubicBezTo>
                  <a:cubicBezTo>
                    <a:pt x="10823" y="9454"/>
                    <a:pt x="10823" y="9454"/>
                    <a:pt x="10823" y="9443"/>
                  </a:cubicBezTo>
                  <a:lnTo>
                    <a:pt x="10811" y="9443"/>
                  </a:lnTo>
                  <a:cubicBezTo>
                    <a:pt x="10358" y="9073"/>
                    <a:pt x="8668" y="7276"/>
                    <a:pt x="8418" y="6990"/>
                  </a:cubicBezTo>
                  <a:cubicBezTo>
                    <a:pt x="8342" y="6908"/>
                    <a:pt x="8240" y="6866"/>
                    <a:pt x="8137" y="6866"/>
                  </a:cubicBezTo>
                  <a:cubicBezTo>
                    <a:pt x="8046" y="6866"/>
                    <a:pt x="7955" y="6899"/>
                    <a:pt x="7882" y="6966"/>
                  </a:cubicBezTo>
                  <a:cubicBezTo>
                    <a:pt x="7727" y="7109"/>
                    <a:pt x="7715" y="7347"/>
                    <a:pt x="7858" y="7502"/>
                  </a:cubicBezTo>
                  <a:cubicBezTo>
                    <a:pt x="7870" y="7514"/>
                    <a:pt x="9454" y="9228"/>
                    <a:pt x="10156" y="9871"/>
                  </a:cubicBezTo>
                  <a:cubicBezTo>
                    <a:pt x="10085" y="10050"/>
                    <a:pt x="9930" y="10205"/>
                    <a:pt x="9751" y="10276"/>
                  </a:cubicBezTo>
                  <a:cubicBezTo>
                    <a:pt x="9700" y="10297"/>
                    <a:pt x="9639" y="10313"/>
                    <a:pt x="9575" y="10313"/>
                  </a:cubicBezTo>
                  <a:cubicBezTo>
                    <a:pt x="9492" y="10313"/>
                    <a:pt x="9403" y="10285"/>
                    <a:pt x="9323" y="10205"/>
                  </a:cubicBezTo>
                  <a:lnTo>
                    <a:pt x="9311" y="10205"/>
                  </a:lnTo>
                  <a:cubicBezTo>
                    <a:pt x="9311" y="10205"/>
                    <a:pt x="9311" y="10205"/>
                    <a:pt x="9311" y="10193"/>
                  </a:cubicBezTo>
                  <a:cubicBezTo>
                    <a:pt x="8763" y="9740"/>
                    <a:pt x="8215" y="9157"/>
                    <a:pt x="8001" y="8931"/>
                  </a:cubicBezTo>
                  <a:cubicBezTo>
                    <a:pt x="7925" y="8849"/>
                    <a:pt x="7823" y="8807"/>
                    <a:pt x="7720" y="8807"/>
                  </a:cubicBezTo>
                  <a:cubicBezTo>
                    <a:pt x="7629" y="8807"/>
                    <a:pt x="7538" y="8840"/>
                    <a:pt x="7465" y="8907"/>
                  </a:cubicBezTo>
                  <a:cubicBezTo>
                    <a:pt x="7310" y="9050"/>
                    <a:pt x="7310" y="9288"/>
                    <a:pt x="7453" y="9443"/>
                  </a:cubicBezTo>
                  <a:cubicBezTo>
                    <a:pt x="7691" y="9705"/>
                    <a:pt x="8061" y="10097"/>
                    <a:pt x="8477" y="10478"/>
                  </a:cubicBezTo>
                  <a:cubicBezTo>
                    <a:pt x="8430" y="10478"/>
                    <a:pt x="8382" y="10490"/>
                    <a:pt x="8311" y="10490"/>
                  </a:cubicBezTo>
                  <a:cubicBezTo>
                    <a:pt x="8049" y="10490"/>
                    <a:pt x="7596" y="10324"/>
                    <a:pt x="7382" y="10169"/>
                  </a:cubicBezTo>
                  <a:cubicBezTo>
                    <a:pt x="7120" y="10002"/>
                    <a:pt x="5453" y="8752"/>
                    <a:pt x="4012" y="7549"/>
                  </a:cubicBezTo>
                  <a:cubicBezTo>
                    <a:pt x="3810" y="7383"/>
                    <a:pt x="3465" y="7014"/>
                    <a:pt x="3155" y="6692"/>
                  </a:cubicBezTo>
                  <a:cubicBezTo>
                    <a:pt x="2929" y="6454"/>
                    <a:pt x="2715" y="6252"/>
                    <a:pt x="2584" y="6121"/>
                  </a:cubicBezTo>
                  <a:cubicBezTo>
                    <a:pt x="2893" y="5085"/>
                    <a:pt x="3358" y="3537"/>
                    <a:pt x="3608" y="2192"/>
                  </a:cubicBezTo>
                  <a:close/>
                  <a:moveTo>
                    <a:pt x="738" y="1"/>
                  </a:moveTo>
                  <a:lnTo>
                    <a:pt x="738" y="763"/>
                  </a:lnTo>
                  <a:cubicBezTo>
                    <a:pt x="1786" y="870"/>
                    <a:pt x="2608" y="1013"/>
                    <a:pt x="2989" y="1203"/>
                  </a:cubicBezTo>
                  <a:cubicBezTo>
                    <a:pt x="2786" y="2858"/>
                    <a:pt x="1881" y="5764"/>
                    <a:pt x="1607" y="6657"/>
                  </a:cubicBezTo>
                  <a:lnTo>
                    <a:pt x="0" y="6657"/>
                  </a:lnTo>
                  <a:lnTo>
                    <a:pt x="0" y="7395"/>
                  </a:lnTo>
                  <a:lnTo>
                    <a:pt x="1881" y="7395"/>
                  </a:lnTo>
                  <a:cubicBezTo>
                    <a:pt x="2048" y="7395"/>
                    <a:pt x="2191" y="7323"/>
                    <a:pt x="2238" y="7168"/>
                  </a:cubicBezTo>
                  <a:cubicBezTo>
                    <a:pt x="2250" y="7145"/>
                    <a:pt x="2286" y="7061"/>
                    <a:pt x="2334" y="6907"/>
                  </a:cubicBezTo>
                  <a:cubicBezTo>
                    <a:pt x="2417" y="7002"/>
                    <a:pt x="2512" y="7109"/>
                    <a:pt x="2608" y="7216"/>
                  </a:cubicBezTo>
                  <a:cubicBezTo>
                    <a:pt x="2941" y="7561"/>
                    <a:pt x="3298" y="7930"/>
                    <a:pt x="3524" y="8133"/>
                  </a:cubicBezTo>
                  <a:cubicBezTo>
                    <a:pt x="4941" y="9312"/>
                    <a:pt x="6632" y="10586"/>
                    <a:pt x="6965" y="10800"/>
                  </a:cubicBezTo>
                  <a:cubicBezTo>
                    <a:pt x="7239" y="10978"/>
                    <a:pt x="7846" y="11240"/>
                    <a:pt x="8311" y="11240"/>
                  </a:cubicBezTo>
                  <a:cubicBezTo>
                    <a:pt x="8680" y="11240"/>
                    <a:pt x="8965" y="11157"/>
                    <a:pt x="9168" y="10990"/>
                  </a:cubicBezTo>
                  <a:cubicBezTo>
                    <a:pt x="9295" y="11043"/>
                    <a:pt x="9431" y="11069"/>
                    <a:pt x="9572" y="11069"/>
                  </a:cubicBezTo>
                  <a:cubicBezTo>
                    <a:pt x="9720" y="11069"/>
                    <a:pt x="9872" y="11040"/>
                    <a:pt x="10025" y="10978"/>
                  </a:cubicBezTo>
                  <a:cubicBezTo>
                    <a:pt x="10370" y="10848"/>
                    <a:pt x="10644" y="10586"/>
                    <a:pt x="10811" y="10252"/>
                  </a:cubicBezTo>
                  <a:cubicBezTo>
                    <a:pt x="10902" y="10274"/>
                    <a:pt x="10996" y="10285"/>
                    <a:pt x="11092" y="10285"/>
                  </a:cubicBezTo>
                  <a:cubicBezTo>
                    <a:pt x="11311" y="10285"/>
                    <a:pt x="11540" y="10229"/>
                    <a:pt x="11763" y="10121"/>
                  </a:cubicBezTo>
                  <a:cubicBezTo>
                    <a:pt x="12061" y="9966"/>
                    <a:pt x="12275" y="9728"/>
                    <a:pt x="12394" y="9454"/>
                  </a:cubicBezTo>
                  <a:cubicBezTo>
                    <a:pt x="12422" y="9457"/>
                    <a:pt x="12449" y="9458"/>
                    <a:pt x="12476" y="9458"/>
                  </a:cubicBezTo>
                  <a:cubicBezTo>
                    <a:pt x="12748" y="9458"/>
                    <a:pt x="13024" y="9350"/>
                    <a:pt x="13252" y="9145"/>
                  </a:cubicBezTo>
                  <a:cubicBezTo>
                    <a:pt x="13597" y="8859"/>
                    <a:pt x="13740" y="8431"/>
                    <a:pt x="13657" y="8002"/>
                  </a:cubicBezTo>
                  <a:lnTo>
                    <a:pt x="14264" y="7597"/>
                  </a:lnTo>
                  <a:cubicBezTo>
                    <a:pt x="14299" y="7728"/>
                    <a:pt x="14335" y="7895"/>
                    <a:pt x="14371" y="7978"/>
                  </a:cubicBezTo>
                  <a:cubicBezTo>
                    <a:pt x="14407" y="8145"/>
                    <a:pt x="14561" y="8288"/>
                    <a:pt x="14728" y="8288"/>
                  </a:cubicBezTo>
                  <a:lnTo>
                    <a:pt x="16371" y="8288"/>
                  </a:lnTo>
                  <a:lnTo>
                    <a:pt x="16371" y="7395"/>
                  </a:lnTo>
                  <a:lnTo>
                    <a:pt x="15014" y="7395"/>
                  </a:lnTo>
                  <a:cubicBezTo>
                    <a:pt x="14657" y="6359"/>
                    <a:pt x="13609" y="3228"/>
                    <a:pt x="13025" y="1965"/>
                  </a:cubicBezTo>
                  <a:cubicBezTo>
                    <a:pt x="13573" y="1775"/>
                    <a:pt x="14728" y="1501"/>
                    <a:pt x="16371" y="1430"/>
                  </a:cubicBezTo>
                  <a:lnTo>
                    <a:pt x="16371" y="680"/>
                  </a:lnTo>
                  <a:cubicBezTo>
                    <a:pt x="13835" y="775"/>
                    <a:pt x="12394" y="1430"/>
                    <a:pt x="12335" y="1454"/>
                  </a:cubicBezTo>
                  <a:cubicBezTo>
                    <a:pt x="12240" y="1501"/>
                    <a:pt x="12156" y="1584"/>
                    <a:pt x="12121" y="1692"/>
                  </a:cubicBezTo>
                  <a:cubicBezTo>
                    <a:pt x="12097" y="1787"/>
                    <a:pt x="12109" y="1882"/>
                    <a:pt x="12144" y="1965"/>
                  </a:cubicBezTo>
                  <a:cubicBezTo>
                    <a:pt x="11573" y="1751"/>
                    <a:pt x="10775" y="1442"/>
                    <a:pt x="9977" y="1084"/>
                  </a:cubicBezTo>
                  <a:cubicBezTo>
                    <a:pt x="9438" y="845"/>
                    <a:pt x="8974" y="735"/>
                    <a:pt x="8551" y="735"/>
                  </a:cubicBezTo>
                  <a:cubicBezTo>
                    <a:pt x="7901" y="735"/>
                    <a:pt x="7347" y="994"/>
                    <a:pt x="6763" y="1442"/>
                  </a:cubicBezTo>
                  <a:lnTo>
                    <a:pt x="3727" y="1442"/>
                  </a:lnTo>
                  <a:cubicBezTo>
                    <a:pt x="3751" y="1299"/>
                    <a:pt x="3762" y="1192"/>
                    <a:pt x="3774" y="1084"/>
                  </a:cubicBezTo>
                  <a:cubicBezTo>
                    <a:pt x="3774" y="977"/>
                    <a:pt x="3727" y="846"/>
                    <a:pt x="3643" y="775"/>
                  </a:cubicBezTo>
                  <a:cubicBezTo>
                    <a:pt x="3191" y="346"/>
                    <a:pt x="1786" y="120"/>
                    <a:pt x="7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5160743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34" y="4430"/>
                  </a:moveTo>
                  <a:cubicBezTo>
                    <a:pt x="36552" y="4430"/>
                    <a:pt x="45839" y="13717"/>
                    <a:pt x="45839" y="25135"/>
                  </a:cubicBezTo>
                  <a:cubicBezTo>
                    <a:pt x="45839" y="36553"/>
                    <a:pt x="36552" y="45840"/>
                    <a:pt x="25134" y="45840"/>
                  </a:cubicBezTo>
                  <a:cubicBezTo>
                    <a:pt x="13716" y="45840"/>
                    <a:pt x="4429" y="36553"/>
                    <a:pt x="4429" y="25135"/>
                  </a:cubicBezTo>
                  <a:cubicBezTo>
                    <a:pt x="4429" y="13717"/>
                    <a:pt x="13716" y="4430"/>
                    <a:pt x="25134" y="4430"/>
                  </a:cubicBezTo>
                  <a:close/>
                  <a:moveTo>
                    <a:pt x="25134" y="1"/>
                  </a:moveTo>
                  <a:cubicBezTo>
                    <a:pt x="11251" y="1"/>
                    <a:pt x="0" y="11252"/>
                    <a:pt x="0" y="25135"/>
                  </a:cubicBezTo>
                  <a:cubicBezTo>
                    <a:pt x="0" y="39017"/>
                    <a:pt x="11251" y="50281"/>
                    <a:pt x="25134" y="50281"/>
                  </a:cubicBezTo>
                  <a:cubicBezTo>
                    <a:pt x="39017" y="50281"/>
                    <a:pt x="50280" y="39017"/>
                    <a:pt x="50280" y="25135"/>
                  </a:cubicBezTo>
                  <a:cubicBezTo>
                    <a:pt x="50280" y="11252"/>
                    <a:pt x="39017" y="1"/>
                    <a:pt x="25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5161054" y="2794714"/>
              <a:ext cx="1423683" cy="700199"/>
            </a:xfrm>
            <a:custGeom>
              <a:avLst/>
              <a:gdLst/>
              <a:ahLst/>
              <a:cxnLst/>
              <a:rect l="l" t="t" r="r" b="b"/>
              <a:pathLst>
                <a:path w="50258" h="24718" extrusionOk="0">
                  <a:moveTo>
                    <a:pt x="1" y="0"/>
                  </a:moveTo>
                  <a:cubicBezTo>
                    <a:pt x="227" y="13681"/>
                    <a:pt x="11383" y="24718"/>
                    <a:pt x="25123" y="24718"/>
                  </a:cubicBezTo>
                  <a:cubicBezTo>
                    <a:pt x="38875" y="24718"/>
                    <a:pt x="50031" y="13681"/>
                    <a:pt x="50257" y="0"/>
                  </a:cubicBezTo>
                  <a:lnTo>
                    <a:pt x="45816" y="0"/>
                  </a:lnTo>
                  <a:cubicBezTo>
                    <a:pt x="45590" y="11216"/>
                    <a:pt x="36398" y="20277"/>
                    <a:pt x="25123" y="20277"/>
                  </a:cubicBezTo>
                  <a:cubicBezTo>
                    <a:pt x="13848" y="20277"/>
                    <a:pt x="4656" y="11216"/>
                    <a:pt x="443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8"/>
            <p:cNvSpPr txBox="1"/>
            <p:nvPr/>
          </p:nvSpPr>
          <p:spPr>
            <a:xfrm>
              <a:off x="4930613" y="111261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Sem 2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1" name="Google Shape;271;p18"/>
            <p:cNvSpPr txBox="1"/>
            <p:nvPr/>
          </p:nvSpPr>
          <p:spPr>
            <a:xfrm>
              <a:off x="4930613" y="145946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Writing &amp; Conference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6392814" y="2662819"/>
              <a:ext cx="263786" cy="263786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4" y="1"/>
                    <a:pt x="1" y="2085"/>
                    <a:pt x="1" y="4656"/>
                  </a:cubicBezTo>
                  <a:cubicBezTo>
                    <a:pt x="1" y="7228"/>
                    <a:pt x="2084" y="9312"/>
                    <a:pt x="4656" y="9312"/>
                  </a:cubicBezTo>
                  <a:cubicBezTo>
                    <a:pt x="7228" y="9312"/>
                    <a:pt x="9311" y="7228"/>
                    <a:pt x="9311" y="4656"/>
                  </a:cubicBezTo>
                  <a:cubicBezTo>
                    <a:pt x="9311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449130" y="2718823"/>
              <a:ext cx="151467" cy="15146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68" y="0"/>
                  </a:moveTo>
                  <a:cubicBezTo>
                    <a:pt x="1192" y="0"/>
                    <a:pt x="1" y="1191"/>
                    <a:pt x="1" y="2679"/>
                  </a:cubicBezTo>
                  <a:cubicBezTo>
                    <a:pt x="1" y="4156"/>
                    <a:pt x="1192" y="5346"/>
                    <a:pt x="2668" y="5346"/>
                  </a:cubicBezTo>
                  <a:cubicBezTo>
                    <a:pt x="4144" y="5346"/>
                    <a:pt x="5347" y="4156"/>
                    <a:pt x="5347" y="2679"/>
                  </a:cubicBezTo>
                  <a:cubicBezTo>
                    <a:pt x="5347" y="1191"/>
                    <a:pt x="4144" y="0"/>
                    <a:pt x="2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1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Repeat Process</a:t>
            </a:r>
            <a:endParaRPr/>
          </a:p>
        </p:txBody>
      </p:sp>
      <p:grpSp>
        <p:nvGrpSpPr>
          <p:cNvPr id="275" name="Google Shape;275;p18"/>
          <p:cNvGrpSpPr/>
          <p:nvPr/>
        </p:nvGrpSpPr>
        <p:grpSpPr>
          <a:xfrm>
            <a:off x="3629713" y="2070564"/>
            <a:ext cx="1884600" cy="2324398"/>
            <a:chOff x="3629713" y="2070564"/>
            <a:chExt cx="1884600" cy="2324398"/>
          </a:xfrm>
        </p:grpSpPr>
        <p:grpSp>
          <p:nvGrpSpPr>
            <p:cNvPr id="276" name="Google Shape;276;p18"/>
            <p:cNvGrpSpPr/>
            <p:nvPr/>
          </p:nvGrpSpPr>
          <p:grpSpPr>
            <a:xfrm>
              <a:off x="4338436" y="2512397"/>
              <a:ext cx="481652" cy="480661"/>
              <a:chOff x="4338436" y="2512397"/>
              <a:chExt cx="481652" cy="480661"/>
            </a:xfrm>
          </p:grpSpPr>
          <p:sp>
            <p:nvSpPr>
              <p:cNvPr id="277" name="Google Shape;277;p18"/>
              <p:cNvSpPr/>
              <p:nvPr/>
            </p:nvSpPr>
            <p:spPr>
              <a:xfrm>
                <a:off x="4540132" y="2622026"/>
                <a:ext cx="6342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239" extrusionOk="0">
                    <a:moveTo>
                      <a:pt x="1644" y="596"/>
                    </a:moveTo>
                    <a:lnTo>
                      <a:pt x="1644" y="1786"/>
                    </a:lnTo>
                    <a:lnTo>
                      <a:pt x="596" y="1786"/>
                    </a:lnTo>
                    <a:lnTo>
                      <a:pt x="596" y="596"/>
                    </a:lnTo>
                    <a:close/>
                    <a:moveTo>
                      <a:pt x="286" y="0"/>
                    </a:moveTo>
                    <a:cubicBezTo>
                      <a:pt x="132" y="0"/>
                      <a:pt x="1" y="131"/>
                      <a:pt x="1" y="286"/>
                    </a:cubicBezTo>
                    <a:lnTo>
                      <a:pt x="1" y="1953"/>
                    </a:lnTo>
                    <a:cubicBezTo>
                      <a:pt x="1" y="2108"/>
                      <a:pt x="132" y="2239"/>
                      <a:pt x="286" y="2239"/>
                    </a:cubicBezTo>
                    <a:lnTo>
                      <a:pt x="1953" y="2239"/>
                    </a:lnTo>
                    <a:cubicBezTo>
                      <a:pt x="2108" y="2239"/>
                      <a:pt x="2239" y="2108"/>
                      <a:pt x="2239" y="1953"/>
                    </a:cubicBezTo>
                    <a:lnTo>
                      <a:pt x="2239" y="286"/>
                    </a:lnTo>
                    <a:cubicBezTo>
                      <a:pt x="2239" y="131"/>
                      <a:pt x="2108" y="0"/>
                      <a:pt x="19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8"/>
              <p:cNvSpPr/>
              <p:nvPr/>
            </p:nvSpPr>
            <p:spPr>
              <a:xfrm>
                <a:off x="4540132" y="2542084"/>
                <a:ext cx="63425" cy="6308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227" extrusionOk="0">
                    <a:moveTo>
                      <a:pt x="1644" y="596"/>
                    </a:moveTo>
                    <a:lnTo>
                      <a:pt x="1644" y="1786"/>
                    </a:lnTo>
                    <a:lnTo>
                      <a:pt x="596" y="1786"/>
                    </a:lnTo>
                    <a:lnTo>
                      <a:pt x="596" y="596"/>
                    </a:lnTo>
                    <a:close/>
                    <a:moveTo>
                      <a:pt x="286" y="1"/>
                    </a:moveTo>
                    <a:cubicBezTo>
                      <a:pt x="132" y="1"/>
                      <a:pt x="1" y="132"/>
                      <a:pt x="1" y="286"/>
                    </a:cubicBezTo>
                    <a:lnTo>
                      <a:pt x="1" y="1953"/>
                    </a:lnTo>
                    <a:cubicBezTo>
                      <a:pt x="1" y="2108"/>
                      <a:pt x="132" y="2227"/>
                      <a:pt x="286" y="2227"/>
                    </a:cubicBezTo>
                    <a:lnTo>
                      <a:pt x="1953" y="2227"/>
                    </a:lnTo>
                    <a:cubicBezTo>
                      <a:pt x="2108" y="2227"/>
                      <a:pt x="2239" y="2108"/>
                      <a:pt x="2239" y="1953"/>
                    </a:cubicBezTo>
                    <a:lnTo>
                      <a:pt x="2239" y="286"/>
                    </a:lnTo>
                    <a:cubicBezTo>
                      <a:pt x="2239" y="132"/>
                      <a:pt x="2108" y="1"/>
                      <a:pt x="19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8"/>
              <p:cNvSpPr/>
              <p:nvPr/>
            </p:nvSpPr>
            <p:spPr>
              <a:xfrm>
                <a:off x="4459850" y="2622026"/>
                <a:ext cx="63454" cy="67476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382" extrusionOk="0">
                    <a:moveTo>
                      <a:pt x="1644" y="596"/>
                    </a:moveTo>
                    <a:lnTo>
                      <a:pt x="1644" y="1786"/>
                    </a:lnTo>
                    <a:lnTo>
                      <a:pt x="608" y="1786"/>
                    </a:lnTo>
                    <a:lnTo>
                      <a:pt x="608" y="596"/>
                    </a:lnTo>
                    <a:close/>
                    <a:moveTo>
                      <a:pt x="251" y="0"/>
                    </a:moveTo>
                    <a:cubicBezTo>
                      <a:pt x="96" y="0"/>
                      <a:pt x="1" y="179"/>
                      <a:pt x="1" y="334"/>
                    </a:cubicBezTo>
                    <a:lnTo>
                      <a:pt x="1" y="2036"/>
                    </a:lnTo>
                    <a:cubicBezTo>
                      <a:pt x="1" y="2191"/>
                      <a:pt x="96" y="2382"/>
                      <a:pt x="251" y="2382"/>
                    </a:cubicBezTo>
                    <a:lnTo>
                      <a:pt x="1954" y="2382"/>
                    </a:lnTo>
                    <a:cubicBezTo>
                      <a:pt x="2108" y="2382"/>
                      <a:pt x="2239" y="2191"/>
                      <a:pt x="2239" y="2036"/>
                    </a:cubicBezTo>
                    <a:lnTo>
                      <a:pt x="2239" y="334"/>
                    </a:lnTo>
                    <a:cubicBezTo>
                      <a:pt x="2239" y="179"/>
                      <a:pt x="2108" y="0"/>
                      <a:pt x="19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8"/>
              <p:cNvSpPr/>
              <p:nvPr/>
            </p:nvSpPr>
            <p:spPr>
              <a:xfrm>
                <a:off x="4459850" y="2542084"/>
                <a:ext cx="63454" cy="6308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227" extrusionOk="0">
                    <a:moveTo>
                      <a:pt x="1644" y="596"/>
                    </a:moveTo>
                    <a:lnTo>
                      <a:pt x="1644" y="1786"/>
                    </a:lnTo>
                    <a:lnTo>
                      <a:pt x="608" y="1786"/>
                    </a:lnTo>
                    <a:lnTo>
                      <a:pt x="608" y="596"/>
                    </a:lnTo>
                    <a:close/>
                    <a:moveTo>
                      <a:pt x="251" y="1"/>
                    </a:moveTo>
                    <a:cubicBezTo>
                      <a:pt x="96" y="1"/>
                      <a:pt x="1" y="167"/>
                      <a:pt x="1" y="322"/>
                    </a:cubicBezTo>
                    <a:lnTo>
                      <a:pt x="1" y="2025"/>
                    </a:lnTo>
                    <a:cubicBezTo>
                      <a:pt x="1" y="2179"/>
                      <a:pt x="96" y="2227"/>
                      <a:pt x="251" y="2227"/>
                    </a:cubicBezTo>
                    <a:lnTo>
                      <a:pt x="1954" y="2227"/>
                    </a:lnTo>
                    <a:cubicBezTo>
                      <a:pt x="2108" y="2227"/>
                      <a:pt x="2239" y="2179"/>
                      <a:pt x="2239" y="2025"/>
                    </a:cubicBezTo>
                    <a:lnTo>
                      <a:pt x="2239" y="322"/>
                    </a:lnTo>
                    <a:cubicBezTo>
                      <a:pt x="2239" y="167"/>
                      <a:pt x="2108" y="1"/>
                      <a:pt x="19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8"/>
              <p:cNvSpPr/>
              <p:nvPr/>
            </p:nvSpPr>
            <p:spPr>
              <a:xfrm>
                <a:off x="4459850" y="2702279"/>
                <a:ext cx="63454" cy="67504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383" extrusionOk="0">
                    <a:moveTo>
                      <a:pt x="1644" y="596"/>
                    </a:moveTo>
                    <a:lnTo>
                      <a:pt x="1644" y="1787"/>
                    </a:lnTo>
                    <a:lnTo>
                      <a:pt x="608" y="1787"/>
                    </a:lnTo>
                    <a:lnTo>
                      <a:pt x="608" y="596"/>
                    </a:lnTo>
                    <a:close/>
                    <a:moveTo>
                      <a:pt x="251" y="1"/>
                    </a:moveTo>
                    <a:cubicBezTo>
                      <a:pt x="96" y="1"/>
                      <a:pt x="1" y="180"/>
                      <a:pt x="1" y="334"/>
                    </a:cubicBezTo>
                    <a:lnTo>
                      <a:pt x="1" y="2037"/>
                    </a:lnTo>
                    <a:cubicBezTo>
                      <a:pt x="1" y="2192"/>
                      <a:pt x="96" y="2382"/>
                      <a:pt x="251" y="2382"/>
                    </a:cubicBezTo>
                    <a:lnTo>
                      <a:pt x="1954" y="2382"/>
                    </a:lnTo>
                    <a:cubicBezTo>
                      <a:pt x="2108" y="2382"/>
                      <a:pt x="2239" y="2192"/>
                      <a:pt x="2239" y="2037"/>
                    </a:cubicBezTo>
                    <a:lnTo>
                      <a:pt x="2239" y="334"/>
                    </a:lnTo>
                    <a:cubicBezTo>
                      <a:pt x="2239" y="180"/>
                      <a:pt x="2108" y="1"/>
                      <a:pt x="19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8"/>
              <p:cNvSpPr/>
              <p:nvPr/>
            </p:nvSpPr>
            <p:spPr>
              <a:xfrm>
                <a:off x="4459850" y="2782221"/>
                <a:ext cx="63454" cy="67476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382" extrusionOk="0">
                    <a:moveTo>
                      <a:pt x="1644" y="596"/>
                    </a:moveTo>
                    <a:lnTo>
                      <a:pt x="1644" y="1787"/>
                    </a:lnTo>
                    <a:lnTo>
                      <a:pt x="608" y="1787"/>
                    </a:lnTo>
                    <a:lnTo>
                      <a:pt x="608" y="596"/>
                    </a:lnTo>
                    <a:close/>
                    <a:moveTo>
                      <a:pt x="251" y="1"/>
                    </a:moveTo>
                    <a:cubicBezTo>
                      <a:pt x="96" y="1"/>
                      <a:pt x="1" y="191"/>
                      <a:pt x="1" y="346"/>
                    </a:cubicBezTo>
                    <a:lnTo>
                      <a:pt x="1" y="2049"/>
                    </a:lnTo>
                    <a:cubicBezTo>
                      <a:pt x="1" y="2203"/>
                      <a:pt x="96" y="2382"/>
                      <a:pt x="251" y="2382"/>
                    </a:cubicBezTo>
                    <a:lnTo>
                      <a:pt x="1954" y="2382"/>
                    </a:lnTo>
                    <a:cubicBezTo>
                      <a:pt x="2108" y="2382"/>
                      <a:pt x="2239" y="2203"/>
                      <a:pt x="2239" y="2049"/>
                    </a:cubicBezTo>
                    <a:lnTo>
                      <a:pt x="2239" y="346"/>
                    </a:lnTo>
                    <a:cubicBezTo>
                      <a:pt x="2239" y="191"/>
                      <a:pt x="2108" y="1"/>
                      <a:pt x="19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8"/>
              <p:cNvSpPr/>
              <p:nvPr/>
            </p:nvSpPr>
            <p:spPr>
              <a:xfrm>
                <a:off x="4658175" y="2815960"/>
                <a:ext cx="67476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239" extrusionOk="0">
                    <a:moveTo>
                      <a:pt x="1787" y="596"/>
                    </a:moveTo>
                    <a:lnTo>
                      <a:pt x="1787" y="1643"/>
                    </a:lnTo>
                    <a:lnTo>
                      <a:pt x="596" y="1643"/>
                    </a:lnTo>
                    <a:lnTo>
                      <a:pt x="596" y="596"/>
                    </a:lnTo>
                    <a:close/>
                    <a:moveTo>
                      <a:pt x="334" y="0"/>
                    </a:moveTo>
                    <a:cubicBezTo>
                      <a:pt x="179" y="0"/>
                      <a:pt x="1" y="131"/>
                      <a:pt x="1" y="286"/>
                    </a:cubicBezTo>
                    <a:lnTo>
                      <a:pt x="1" y="1989"/>
                    </a:lnTo>
                    <a:cubicBezTo>
                      <a:pt x="1" y="2144"/>
                      <a:pt x="179" y="2239"/>
                      <a:pt x="334" y="2239"/>
                    </a:cubicBezTo>
                    <a:lnTo>
                      <a:pt x="2037" y="2239"/>
                    </a:lnTo>
                    <a:cubicBezTo>
                      <a:pt x="2192" y="2239"/>
                      <a:pt x="2382" y="2144"/>
                      <a:pt x="2382" y="1989"/>
                    </a:cubicBezTo>
                    <a:lnTo>
                      <a:pt x="2382" y="286"/>
                    </a:lnTo>
                    <a:cubicBezTo>
                      <a:pt x="2382" y="131"/>
                      <a:pt x="2192" y="0"/>
                      <a:pt x="20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8"/>
              <p:cNvSpPr/>
              <p:nvPr/>
            </p:nvSpPr>
            <p:spPr>
              <a:xfrm>
                <a:off x="4658175" y="2736018"/>
                <a:ext cx="67476" cy="63114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228" extrusionOk="0">
                    <a:moveTo>
                      <a:pt x="1787" y="596"/>
                    </a:moveTo>
                    <a:lnTo>
                      <a:pt x="1787" y="1632"/>
                    </a:lnTo>
                    <a:lnTo>
                      <a:pt x="596" y="1632"/>
                    </a:lnTo>
                    <a:lnTo>
                      <a:pt x="596" y="596"/>
                    </a:lnTo>
                    <a:close/>
                    <a:moveTo>
                      <a:pt x="334" y="1"/>
                    </a:moveTo>
                    <a:cubicBezTo>
                      <a:pt x="179" y="1"/>
                      <a:pt x="1" y="120"/>
                      <a:pt x="1" y="274"/>
                    </a:cubicBezTo>
                    <a:lnTo>
                      <a:pt x="1" y="1977"/>
                    </a:lnTo>
                    <a:cubicBezTo>
                      <a:pt x="1" y="2132"/>
                      <a:pt x="179" y="2227"/>
                      <a:pt x="334" y="2227"/>
                    </a:cubicBezTo>
                    <a:lnTo>
                      <a:pt x="2037" y="2227"/>
                    </a:lnTo>
                    <a:cubicBezTo>
                      <a:pt x="2192" y="2227"/>
                      <a:pt x="2382" y="2132"/>
                      <a:pt x="2382" y="1977"/>
                    </a:cubicBezTo>
                    <a:lnTo>
                      <a:pt x="2382" y="274"/>
                    </a:lnTo>
                    <a:cubicBezTo>
                      <a:pt x="2382" y="120"/>
                      <a:pt x="2192" y="1"/>
                      <a:pt x="20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8"/>
              <p:cNvSpPr/>
              <p:nvPr/>
            </p:nvSpPr>
            <p:spPr>
              <a:xfrm>
                <a:off x="4645711" y="2622366"/>
                <a:ext cx="67476" cy="67136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370" extrusionOk="0">
                    <a:moveTo>
                      <a:pt x="1786" y="584"/>
                    </a:moveTo>
                    <a:lnTo>
                      <a:pt x="1786" y="1774"/>
                    </a:lnTo>
                    <a:lnTo>
                      <a:pt x="596" y="1774"/>
                    </a:lnTo>
                    <a:lnTo>
                      <a:pt x="596" y="584"/>
                    </a:lnTo>
                    <a:close/>
                    <a:moveTo>
                      <a:pt x="334" y="0"/>
                    </a:moveTo>
                    <a:cubicBezTo>
                      <a:pt x="179" y="0"/>
                      <a:pt x="0" y="167"/>
                      <a:pt x="0" y="322"/>
                    </a:cubicBezTo>
                    <a:lnTo>
                      <a:pt x="0" y="2024"/>
                    </a:lnTo>
                    <a:cubicBezTo>
                      <a:pt x="0" y="2179"/>
                      <a:pt x="179" y="2370"/>
                      <a:pt x="334" y="2370"/>
                    </a:cubicBezTo>
                    <a:lnTo>
                      <a:pt x="2036" y="2370"/>
                    </a:lnTo>
                    <a:cubicBezTo>
                      <a:pt x="2191" y="2370"/>
                      <a:pt x="2381" y="2179"/>
                      <a:pt x="2381" y="2024"/>
                    </a:cubicBezTo>
                    <a:lnTo>
                      <a:pt x="2381" y="322"/>
                    </a:lnTo>
                    <a:cubicBezTo>
                      <a:pt x="2381" y="167"/>
                      <a:pt x="2191" y="0"/>
                      <a:pt x="20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8"/>
              <p:cNvSpPr/>
              <p:nvPr/>
            </p:nvSpPr>
            <p:spPr>
              <a:xfrm>
                <a:off x="4658175" y="2896242"/>
                <a:ext cx="67476" cy="6308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227" extrusionOk="0">
                    <a:moveTo>
                      <a:pt x="1787" y="595"/>
                    </a:moveTo>
                    <a:lnTo>
                      <a:pt x="1787" y="1631"/>
                    </a:lnTo>
                    <a:lnTo>
                      <a:pt x="596" y="1631"/>
                    </a:lnTo>
                    <a:lnTo>
                      <a:pt x="596" y="595"/>
                    </a:lnTo>
                    <a:close/>
                    <a:moveTo>
                      <a:pt x="334" y="0"/>
                    </a:moveTo>
                    <a:cubicBezTo>
                      <a:pt x="179" y="0"/>
                      <a:pt x="1" y="131"/>
                      <a:pt x="1" y="286"/>
                    </a:cubicBezTo>
                    <a:lnTo>
                      <a:pt x="1" y="1988"/>
                    </a:lnTo>
                    <a:cubicBezTo>
                      <a:pt x="1" y="2143"/>
                      <a:pt x="179" y="2227"/>
                      <a:pt x="334" y="2227"/>
                    </a:cubicBezTo>
                    <a:lnTo>
                      <a:pt x="2037" y="2227"/>
                    </a:lnTo>
                    <a:cubicBezTo>
                      <a:pt x="2192" y="2227"/>
                      <a:pt x="2382" y="2143"/>
                      <a:pt x="2382" y="1988"/>
                    </a:cubicBezTo>
                    <a:lnTo>
                      <a:pt x="2382" y="286"/>
                    </a:lnTo>
                    <a:cubicBezTo>
                      <a:pt x="2382" y="131"/>
                      <a:pt x="2192" y="0"/>
                      <a:pt x="20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8"/>
              <p:cNvSpPr/>
              <p:nvPr/>
            </p:nvSpPr>
            <p:spPr>
              <a:xfrm>
                <a:off x="4578233" y="2815960"/>
                <a:ext cx="67504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39" extrusionOk="0">
                    <a:moveTo>
                      <a:pt x="1787" y="596"/>
                    </a:moveTo>
                    <a:lnTo>
                      <a:pt x="1787" y="1643"/>
                    </a:lnTo>
                    <a:lnTo>
                      <a:pt x="596" y="1643"/>
                    </a:lnTo>
                    <a:lnTo>
                      <a:pt x="596" y="596"/>
                    </a:lnTo>
                    <a:close/>
                    <a:moveTo>
                      <a:pt x="322" y="0"/>
                    </a:moveTo>
                    <a:cubicBezTo>
                      <a:pt x="168" y="0"/>
                      <a:pt x="1" y="131"/>
                      <a:pt x="1" y="286"/>
                    </a:cubicBezTo>
                    <a:lnTo>
                      <a:pt x="1" y="1989"/>
                    </a:lnTo>
                    <a:cubicBezTo>
                      <a:pt x="1" y="2144"/>
                      <a:pt x="168" y="2239"/>
                      <a:pt x="322" y="2239"/>
                    </a:cubicBezTo>
                    <a:lnTo>
                      <a:pt x="2025" y="2239"/>
                    </a:lnTo>
                    <a:cubicBezTo>
                      <a:pt x="2180" y="2239"/>
                      <a:pt x="2382" y="2144"/>
                      <a:pt x="2382" y="1989"/>
                    </a:cubicBezTo>
                    <a:lnTo>
                      <a:pt x="2382" y="286"/>
                    </a:lnTo>
                    <a:cubicBezTo>
                      <a:pt x="2382" y="131"/>
                      <a:pt x="2180" y="0"/>
                      <a:pt x="20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8"/>
              <p:cNvSpPr/>
              <p:nvPr/>
            </p:nvSpPr>
            <p:spPr>
              <a:xfrm>
                <a:off x="4578233" y="2736018"/>
                <a:ext cx="67504" cy="6311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28" extrusionOk="0">
                    <a:moveTo>
                      <a:pt x="1787" y="596"/>
                    </a:moveTo>
                    <a:lnTo>
                      <a:pt x="1787" y="1632"/>
                    </a:lnTo>
                    <a:lnTo>
                      <a:pt x="596" y="1632"/>
                    </a:lnTo>
                    <a:lnTo>
                      <a:pt x="596" y="596"/>
                    </a:lnTo>
                    <a:close/>
                    <a:moveTo>
                      <a:pt x="322" y="1"/>
                    </a:moveTo>
                    <a:cubicBezTo>
                      <a:pt x="168" y="1"/>
                      <a:pt x="1" y="120"/>
                      <a:pt x="1" y="274"/>
                    </a:cubicBezTo>
                    <a:lnTo>
                      <a:pt x="1" y="1977"/>
                    </a:lnTo>
                    <a:cubicBezTo>
                      <a:pt x="1" y="2132"/>
                      <a:pt x="168" y="2227"/>
                      <a:pt x="322" y="2227"/>
                    </a:cubicBezTo>
                    <a:lnTo>
                      <a:pt x="2025" y="2227"/>
                    </a:lnTo>
                    <a:cubicBezTo>
                      <a:pt x="2180" y="2227"/>
                      <a:pt x="2382" y="2132"/>
                      <a:pt x="2382" y="1977"/>
                    </a:cubicBezTo>
                    <a:lnTo>
                      <a:pt x="2382" y="274"/>
                    </a:lnTo>
                    <a:cubicBezTo>
                      <a:pt x="2382" y="120"/>
                      <a:pt x="2180" y="1"/>
                      <a:pt x="20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8"/>
              <p:cNvSpPr/>
              <p:nvPr/>
            </p:nvSpPr>
            <p:spPr>
              <a:xfrm>
                <a:off x="4338436" y="2512397"/>
                <a:ext cx="481652" cy="480661"/>
              </a:xfrm>
              <a:custGeom>
                <a:avLst/>
                <a:gdLst/>
                <a:ahLst/>
                <a:cxnLst/>
                <a:rect l="l" t="t" r="r" b="b"/>
                <a:pathLst>
                  <a:path w="17003" h="16968" extrusionOk="0">
                    <a:moveTo>
                      <a:pt x="13669" y="3275"/>
                    </a:moveTo>
                    <a:lnTo>
                      <a:pt x="13669" y="6704"/>
                    </a:lnTo>
                    <a:lnTo>
                      <a:pt x="10847" y="6704"/>
                    </a:lnTo>
                    <a:lnTo>
                      <a:pt x="10847" y="3275"/>
                    </a:lnTo>
                    <a:close/>
                    <a:moveTo>
                      <a:pt x="5930" y="14145"/>
                    </a:moveTo>
                    <a:lnTo>
                      <a:pt x="5930" y="16372"/>
                    </a:lnTo>
                    <a:lnTo>
                      <a:pt x="4739" y="16372"/>
                    </a:lnTo>
                    <a:lnTo>
                      <a:pt x="4739" y="14145"/>
                    </a:lnTo>
                    <a:close/>
                    <a:moveTo>
                      <a:pt x="10252" y="453"/>
                    </a:moveTo>
                    <a:lnTo>
                      <a:pt x="10252" y="2680"/>
                    </a:lnTo>
                    <a:lnTo>
                      <a:pt x="10252" y="6704"/>
                    </a:lnTo>
                    <a:lnTo>
                      <a:pt x="7371" y="6704"/>
                    </a:lnTo>
                    <a:cubicBezTo>
                      <a:pt x="7216" y="6704"/>
                      <a:pt x="7121" y="6883"/>
                      <a:pt x="7121" y="7037"/>
                    </a:cubicBezTo>
                    <a:lnTo>
                      <a:pt x="7121" y="16372"/>
                    </a:lnTo>
                    <a:lnTo>
                      <a:pt x="6525" y="16372"/>
                    </a:lnTo>
                    <a:lnTo>
                      <a:pt x="6525" y="13836"/>
                    </a:lnTo>
                    <a:cubicBezTo>
                      <a:pt x="6525" y="13681"/>
                      <a:pt x="6335" y="13550"/>
                      <a:pt x="6168" y="13550"/>
                    </a:cubicBezTo>
                    <a:lnTo>
                      <a:pt x="4477" y="13550"/>
                    </a:lnTo>
                    <a:cubicBezTo>
                      <a:pt x="4311" y="13550"/>
                      <a:pt x="4144" y="13681"/>
                      <a:pt x="4144" y="13836"/>
                    </a:cubicBezTo>
                    <a:lnTo>
                      <a:pt x="4144" y="16372"/>
                    </a:lnTo>
                    <a:lnTo>
                      <a:pt x="3406" y="16372"/>
                    </a:lnTo>
                    <a:lnTo>
                      <a:pt x="3406" y="453"/>
                    </a:lnTo>
                    <a:close/>
                    <a:moveTo>
                      <a:pt x="10252" y="14145"/>
                    </a:moveTo>
                    <a:lnTo>
                      <a:pt x="10252" y="16372"/>
                    </a:lnTo>
                    <a:lnTo>
                      <a:pt x="9061" y="16372"/>
                    </a:lnTo>
                    <a:lnTo>
                      <a:pt x="9061" y="14145"/>
                    </a:lnTo>
                    <a:close/>
                    <a:moveTo>
                      <a:pt x="14419" y="7299"/>
                    </a:moveTo>
                    <a:lnTo>
                      <a:pt x="14419" y="16372"/>
                    </a:lnTo>
                    <a:lnTo>
                      <a:pt x="10847" y="16372"/>
                    </a:lnTo>
                    <a:lnTo>
                      <a:pt x="10847" y="13836"/>
                    </a:lnTo>
                    <a:cubicBezTo>
                      <a:pt x="10847" y="13681"/>
                      <a:pt x="10645" y="13550"/>
                      <a:pt x="10490" y="13550"/>
                    </a:cubicBezTo>
                    <a:lnTo>
                      <a:pt x="8787" y="13550"/>
                    </a:lnTo>
                    <a:cubicBezTo>
                      <a:pt x="8633" y="13550"/>
                      <a:pt x="8466" y="13681"/>
                      <a:pt x="8466" y="13836"/>
                    </a:cubicBezTo>
                    <a:lnTo>
                      <a:pt x="8466" y="16372"/>
                    </a:lnTo>
                    <a:lnTo>
                      <a:pt x="7716" y="16372"/>
                    </a:lnTo>
                    <a:lnTo>
                      <a:pt x="7716" y="7299"/>
                    </a:lnTo>
                    <a:close/>
                    <a:moveTo>
                      <a:pt x="3120" y="1"/>
                    </a:moveTo>
                    <a:cubicBezTo>
                      <a:pt x="2965" y="1"/>
                      <a:pt x="2811" y="84"/>
                      <a:pt x="2811" y="239"/>
                    </a:cubicBezTo>
                    <a:lnTo>
                      <a:pt x="2811" y="16372"/>
                    </a:lnTo>
                    <a:lnTo>
                      <a:pt x="286" y="16372"/>
                    </a:lnTo>
                    <a:cubicBezTo>
                      <a:pt x="132" y="16372"/>
                      <a:pt x="1" y="16515"/>
                      <a:pt x="1" y="16681"/>
                    </a:cubicBezTo>
                    <a:cubicBezTo>
                      <a:pt x="1" y="16836"/>
                      <a:pt x="132" y="16967"/>
                      <a:pt x="286" y="16967"/>
                    </a:cubicBezTo>
                    <a:lnTo>
                      <a:pt x="16729" y="16967"/>
                    </a:lnTo>
                    <a:cubicBezTo>
                      <a:pt x="16884" y="16967"/>
                      <a:pt x="17003" y="16836"/>
                      <a:pt x="17003" y="16681"/>
                    </a:cubicBezTo>
                    <a:cubicBezTo>
                      <a:pt x="17003" y="16515"/>
                      <a:pt x="16884" y="16372"/>
                      <a:pt x="16729" y="16372"/>
                    </a:cubicBezTo>
                    <a:lnTo>
                      <a:pt x="15014" y="16372"/>
                    </a:lnTo>
                    <a:lnTo>
                      <a:pt x="15014" y="7037"/>
                    </a:lnTo>
                    <a:cubicBezTo>
                      <a:pt x="15014" y="6883"/>
                      <a:pt x="14895" y="6704"/>
                      <a:pt x="14741" y="6704"/>
                    </a:cubicBezTo>
                    <a:lnTo>
                      <a:pt x="14419" y="6704"/>
                    </a:lnTo>
                    <a:lnTo>
                      <a:pt x="14419" y="3275"/>
                    </a:lnTo>
                    <a:cubicBezTo>
                      <a:pt x="14419" y="2954"/>
                      <a:pt x="14110" y="2680"/>
                      <a:pt x="13788" y="2680"/>
                    </a:cubicBezTo>
                    <a:lnTo>
                      <a:pt x="10847" y="2680"/>
                    </a:lnTo>
                    <a:lnTo>
                      <a:pt x="10847" y="239"/>
                    </a:lnTo>
                    <a:cubicBezTo>
                      <a:pt x="10847" y="84"/>
                      <a:pt x="10645" y="1"/>
                      <a:pt x="104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0" name="Google Shape;290;p18"/>
            <p:cNvSpPr/>
            <p:nvPr/>
          </p:nvSpPr>
          <p:spPr>
            <a:xfrm>
              <a:off x="3860514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46" y="4430"/>
                  </a:moveTo>
                  <a:cubicBezTo>
                    <a:pt x="36565" y="4430"/>
                    <a:pt x="45851" y="13717"/>
                    <a:pt x="45851" y="25135"/>
                  </a:cubicBezTo>
                  <a:cubicBezTo>
                    <a:pt x="45851" y="36553"/>
                    <a:pt x="36565" y="45840"/>
                    <a:pt x="25146" y="45840"/>
                  </a:cubicBezTo>
                  <a:cubicBezTo>
                    <a:pt x="13728" y="45840"/>
                    <a:pt x="4442" y="36553"/>
                    <a:pt x="4442" y="25135"/>
                  </a:cubicBezTo>
                  <a:cubicBezTo>
                    <a:pt x="4442" y="13717"/>
                    <a:pt x="13728" y="4430"/>
                    <a:pt x="25146" y="4430"/>
                  </a:cubicBezTo>
                  <a:close/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39017"/>
                    <a:pt x="11264" y="50281"/>
                    <a:pt x="25146" y="50281"/>
                  </a:cubicBezTo>
                  <a:cubicBezTo>
                    <a:pt x="39029" y="50281"/>
                    <a:pt x="50281" y="39017"/>
                    <a:pt x="50281" y="25135"/>
                  </a:cubicBezTo>
                  <a:cubicBezTo>
                    <a:pt x="50281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3860514" y="2070564"/>
              <a:ext cx="1424335" cy="724164"/>
            </a:xfrm>
            <a:custGeom>
              <a:avLst/>
              <a:gdLst/>
              <a:ahLst/>
              <a:cxnLst/>
              <a:rect l="l" t="t" r="r" b="b"/>
              <a:pathLst>
                <a:path w="50281" h="25564" extrusionOk="0"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25278"/>
                    <a:pt x="12" y="25420"/>
                    <a:pt x="12" y="25563"/>
                  </a:cubicBezTo>
                  <a:lnTo>
                    <a:pt x="4453" y="25563"/>
                  </a:lnTo>
                  <a:cubicBezTo>
                    <a:pt x="4453" y="25420"/>
                    <a:pt x="4442" y="25278"/>
                    <a:pt x="4442" y="25135"/>
                  </a:cubicBezTo>
                  <a:cubicBezTo>
                    <a:pt x="4442" y="13717"/>
                    <a:pt x="13728" y="4430"/>
                    <a:pt x="25146" y="4430"/>
                  </a:cubicBezTo>
                  <a:cubicBezTo>
                    <a:pt x="36565" y="4430"/>
                    <a:pt x="45851" y="13717"/>
                    <a:pt x="45851" y="25135"/>
                  </a:cubicBezTo>
                  <a:cubicBezTo>
                    <a:pt x="45851" y="25278"/>
                    <a:pt x="45840" y="25420"/>
                    <a:pt x="45840" y="25563"/>
                  </a:cubicBezTo>
                  <a:lnTo>
                    <a:pt x="50269" y="25563"/>
                  </a:lnTo>
                  <a:cubicBezTo>
                    <a:pt x="50281" y="25420"/>
                    <a:pt x="50281" y="25278"/>
                    <a:pt x="50281" y="25135"/>
                  </a:cubicBezTo>
                  <a:cubicBezTo>
                    <a:pt x="50281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8"/>
            <p:cNvSpPr txBox="1"/>
            <p:nvPr/>
          </p:nvSpPr>
          <p:spPr>
            <a:xfrm>
              <a:off x="3629713" y="351526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Sem 2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3" name="Google Shape;293;p18"/>
            <p:cNvSpPr txBox="1"/>
            <p:nvPr/>
          </p:nvSpPr>
          <p:spPr>
            <a:xfrm>
              <a:off x="3629713" y="386006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Competition &amp; Copyright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5091934" y="2662819"/>
              <a:ext cx="263757" cy="263786"/>
            </a:xfrm>
            <a:custGeom>
              <a:avLst/>
              <a:gdLst/>
              <a:ahLst/>
              <a:cxnLst/>
              <a:rect l="l" t="t" r="r" b="b"/>
              <a:pathLst>
                <a:path w="9311" h="9312" extrusionOk="0">
                  <a:moveTo>
                    <a:pt x="4656" y="1"/>
                  </a:moveTo>
                  <a:cubicBezTo>
                    <a:pt x="2084" y="1"/>
                    <a:pt x="0" y="2085"/>
                    <a:pt x="0" y="4656"/>
                  </a:cubicBezTo>
                  <a:cubicBezTo>
                    <a:pt x="0" y="7228"/>
                    <a:pt x="2084" y="9312"/>
                    <a:pt x="4656" y="9312"/>
                  </a:cubicBezTo>
                  <a:cubicBezTo>
                    <a:pt x="7227" y="9312"/>
                    <a:pt x="9311" y="7228"/>
                    <a:pt x="9311" y="4656"/>
                  </a:cubicBezTo>
                  <a:cubicBezTo>
                    <a:pt x="9311" y="2085"/>
                    <a:pt x="7227" y="1"/>
                    <a:pt x="4656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5147910" y="2718823"/>
              <a:ext cx="151807" cy="151467"/>
            </a:xfrm>
            <a:custGeom>
              <a:avLst/>
              <a:gdLst/>
              <a:ahLst/>
              <a:cxnLst/>
              <a:rect l="l" t="t" r="r" b="b"/>
              <a:pathLst>
                <a:path w="5359" h="5347" extrusionOk="0">
                  <a:moveTo>
                    <a:pt x="2680" y="0"/>
                  </a:moveTo>
                  <a:cubicBezTo>
                    <a:pt x="1203" y="0"/>
                    <a:pt x="1" y="1191"/>
                    <a:pt x="1" y="2679"/>
                  </a:cubicBezTo>
                  <a:cubicBezTo>
                    <a:pt x="1" y="4156"/>
                    <a:pt x="1203" y="5346"/>
                    <a:pt x="2680" y="5346"/>
                  </a:cubicBezTo>
                  <a:cubicBezTo>
                    <a:pt x="4156" y="5346"/>
                    <a:pt x="5358" y="4156"/>
                    <a:pt x="5358" y="2679"/>
                  </a:cubicBezTo>
                  <a:cubicBezTo>
                    <a:pt x="5358" y="1191"/>
                    <a:pt x="4156" y="0"/>
                    <a:pt x="2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18"/>
          <p:cNvGrpSpPr/>
          <p:nvPr/>
        </p:nvGrpSpPr>
        <p:grpSpPr>
          <a:xfrm>
            <a:off x="2329163" y="1112613"/>
            <a:ext cx="1884600" cy="2382300"/>
            <a:chOff x="2329163" y="1112613"/>
            <a:chExt cx="1884600" cy="2382300"/>
          </a:xfrm>
        </p:grpSpPr>
        <p:grpSp>
          <p:nvGrpSpPr>
            <p:cNvPr id="297" name="Google Shape;297;p18"/>
            <p:cNvGrpSpPr/>
            <p:nvPr/>
          </p:nvGrpSpPr>
          <p:grpSpPr>
            <a:xfrm>
              <a:off x="3049341" y="2562990"/>
              <a:ext cx="445903" cy="439501"/>
              <a:chOff x="3049341" y="2562990"/>
              <a:chExt cx="445903" cy="439501"/>
            </a:xfrm>
          </p:grpSpPr>
          <p:sp>
            <p:nvSpPr>
              <p:cNvPr id="298" name="Google Shape;298;p18"/>
              <p:cNvSpPr/>
              <p:nvPr/>
            </p:nvSpPr>
            <p:spPr>
              <a:xfrm>
                <a:off x="3310752" y="2782901"/>
                <a:ext cx="72887" cy="142346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5025" extrusionOk="0">
                    <a:moveTo>
                      <a:pt x="1274" y="1"/>
                    </a:moveTo>
                    <a:cubicBezTo>
                      <a:pt x="1108" y="1"/>
                      <a:pt x="977" y="132"/>
                      <a:pt x="977" y="298"/>
                    </a:cubicBezTo>
                    <a:lnTo>
                      <a:pt x="977" y="465"/>
                    </a:lnTo>
                    <a:cubicBezTo>
                      <a:pt x="381" y="596"/>
                      <a:pt x="0" y="1060"/>
                      <a:pt x="0" y="1632"/>
                    </a:cubicBezTo>
                    <a:cubicBezTo>
                      <a:pt x="0" y="2287"/>
                      <a:pt x="572" y="2834"/>
                      <a:pt x="1286" y="2834"/>
                    </a:cubicBezTo>
                    <a:cubicBezTo>
                      <a:pt x="1655" y="2834"/>
                      <a:pt x="1965" y="3096"/>
                      <a:pt x="1965" y="3418"/>
                    </a:cubicBezTo>
                    <a:cubicBezTo>
                      <a:pt x="1965" y="3739"/>
                      <a:pt x="1655" y="4001"/>
                      <a:pt x="1286" y="4001"/>
                    </a:cubicBezTo>
                    <a:cubicBezTo>
                      <a:pt x="917" y="4001"/>
                      <a:pt x="608" y="3739"/>
                      <a:pt x="608" y="3418"/>
                    </a:cubicBezTo>
                    <a:cubicBezTo>
                      <a:pt x="608" y="3239"/>
                      <a:pt x="465" y="3108"/>
                      <a:pt x="298" y="3108"/>
                    </a:cubicBezTo>
                    <a:cubicBezTo>
                      <a:pt x="131" y="3108"/>
                      <a:pt x="0" y="3239"/>
                      <a:pt x="0" y="3418"/>
                    </a:cubicBezTo>
                    <a:cubicBezTo>
                      <a:pt x="0" y="3977"/>
                      <a:pt x="381" y="4454"/>
                      <a:pt x="977" y="4584"/>
                    </a:cubicBezTo>
                    <a:lnTo>
                      <a:pt x="977" y="4715"/>
                    </a:lnTo>
                    <a:cubicBezTo>
                      <a:pt x="977" y="4882"/>
                      <a:pt x="1108" y="5025"/>
                      <a:pt x="1274" y="5025"/>
                    </a:cubicBezTo>
                    <a:cubicBezTo>
                      <a:pt x="1453" y="5025"/>
                      <a:pt x="1572" y="4882"/>
                      <a:pt x="1572" y="4715"/>
                    </a:cubicBezTo>
                    <a:lnTo>
                      <a:pt x="1572" y="4584"/>
                    </a:lnTo>
                    <a:cubicBezTo>
                      <a:pt x="2167" y="4454"/>
                      <a:pt x="2572" y="3977"/>
                      <a:pt x="2572" y="3418"/>
                    </a:cubicBezTo>
                    <a:cubicBezTo>
                      <a:pt x="2572" y="2751"/>
                      <a:pt x="1989" y="2215"/>
                      <a:pt x="1286" y="2215"/>
                    </a:cubicBezTo>
                    <a:cubicBezTo>
                      <a:pt x="905" y="2215"/>
                      <a:pt x="608" y="1953"/>
                      <a:pt x="608" y="1632"/>
                    </a:cubicBezTo>
                    <a:cubicBezTo>
                      <a:pt x="608" y="1310"/>
                      <a:pt x="917" y="1048"/>
                      <a:pt x="1286" y="1048"/>
                    </a:cubicBezTo>
                    <a:cubicBezTo>
                      <a:pt x="1655" y="1048"/>
                      <a:pt x="1965" y="1310"/>
                      <a:pt x="1965" y="1632"/>
                    </a:cubicBezTo>
                    <a:cubicBezTo>
                      <a:pt x="1965" y="1798"/>
                      <a:pt x="2096" y="1941"/>
                      <a:pt x="2262" y="1941"/>
                    </a:cubicBezTo>
                    <a:cubicBezTo>
                      <a:pt x="2441" y="1941"/>
                      <a:pt x="2572" y="1798"/>
                      <a:pt x="2572" y="1632"/>
                    </a:cubicBezTo>
                    <a:cubicBezTo>
                      <a:pt x="2572" y="1060"/>
                      <a:pt x="2167" y="596"/>
                      <a:pt x="1572" y="465"/>
                    </a:cubicBezTo>
                    <a:lnTo>
                      <a:pt x="1572" y="298"/>
                    </a:lnTo>
                    <a:cubicBezTo>
                      <a:pt x="1572" y="132"/>
                      <a:pt x="1453" y="1"/>
                      <a:pt x="1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8"/>
              <p:cNvSpPr/>
              <p:nvPr/>
            </p:nvSpPr>
            <p:spPr>
              <a:xfrm>
                <a:off x="3382592" y="2752023"/>
                <a:ext cx="77929" cy="160759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5675" extrusionOk="0">
                    <a:moveTo>
                      <a:pt x="342" y="1"/>
                    </a:moveTo>
                    <a:cubicBezTo>
                      <a:pt x="229" y="1"/>
                      <a:pt x="123" y="63"/>
                      <a:pt x="72" y="174"/>
                    </a:cubicBezTo>
                    <a:cubicBezTo>
                      <a:pt x="0" y="329"/>
                      <a:pt x="60" y="507"/>
                      <a:pt x="215" y="579"/>
                    </a:cubicBezTo>
                    <a:cubicBezTo>
                      <a:pt x="1381" y="1138"/>
                      <a:pt x="2132" y="2341"/>
                      <a:pt x="2132" y="3627"/>
                    </a:cubicBezTo>
                    <a:cubicBezTo>
                      <a:pt x="2132" y="4186"/>
                      <a:pt x="1989" y="4734"/>
                      <a:pt x="1739" y="5222"/>
                    </a:cubicBezTo>
                    <a:cubicBezTo>
                      <a:pt x="1655" y="5365"/>
                      <a:pt x="1715" y="5555"/>
                      <a:pt x="1858" y="5639"/>
                    </a:cubicBezTo>
                    <a:cubicBezTo>
                      <a:pt x="1905" y="5663"/>
                      <a:pt x="1965" y="5674"/>
                      <a:pt x="2012" y="5674"/>
                    </a:cubicBezTo>
                    <a:cubicBezTo>
                      <a:pt x="2120" y="5674"/>
                      <a:pt x="2227" y="5615"/>
                      <a:pt x="2274" y="5508"/>
                    </a:cubicBezTo>
                    <a:cubicBezTo>
                      <a:pt x="2584" y="4936"/>
                      <a:pt x="2751" y="4281"/>
                      <a:pt x="2751" y="3627"/>
                    </a:cubicBezTo>
                    <a:cubicBezTo>
                      <a:pt x="2751" y="2865"/>
                      <a:pt x="2524" y="2115"/>
                      <a:pt x="2120" y="1472"/>
                    </a:cubicBezTo>
                    <a:cubicBezTo>
                      <a:pt x="1715" y="852"/>
                      <a:pt x="1143" y="352"/>
                      <a:pt x="477" y="31"/>
                    </a:cubicBezTo>
                    <a:cubicBezTo>
                      <a:pt x="433" y="11"/>
                      <a:pt x="387" y="1"/>
                      <a:pt x="3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8"/>
              <p:cNvSpPr/>
              <p:nvPr/>
            </p:nvSpPr>
            <p:spPr>
              <a:xfrm>
                <a:off x="3049341" y="2562990"/>
                <a:ext cx="445903" cy="439501"/>
              </a:xfrm>
              <a:custGeom>
                <a:avLst/>
                <a:gdLst/>
                <a:ahLst/>
                <a:cxnLst/>
                <a:rect l="l" t="t" r="r" b="b"/>
                <a:pathLst>
                  <a:path w="15741" h="15515" extrusionOk="0">
                    <a:moveTo>
                      <a:pt x="8943" y="596"/>
                    </a:moveTo>
                    <a:cubicBezTo>
                      <a:pt x="9383" y="596"/>
                      <a:pt x="9740" y="977"/>
                      <a:pt x="9740" y="1418"/>
                    </a:cubicBezTo>
                    <a:cubicBezTo>
                      <a:pt x="9740" y="1858"/>
                      <a:pt x="9383" y="2239"/>
                      <a:pt x="8943" y="2239"/>
                    </a:cubicBezTo>
                    <a:lnTo>
                      <a:pt x="1418" y="2239"/>
                    </a:lnTo>
                    <a:cubicBezTo>
                      <a:pt x="977" y="2239"/>
                      <a:pt x="620" y="1858"/>
                      <a:pt x="620" y="1418"/>
                    </a:cubicBezTo>
                    <a:cubicBezTo>
                      <a:pt x="620" y="977"/>
                      <a:pt x="977" y="596"/>
                      <a:pt x="1418" y="596"/>
                    </a:cubicBezTo>
                    <a:close/>
                    <a:moveTo>
                      <a:pt x="12574" y="2834"/>
                    </a:moveTo>
                    <a:cubicBezTo>
                      <a:pt x="13014" y="2834"/>
                      <a:pt x="13372" y="3215"/>
                      <a:pt x="13372" y="3656"/>
                    </a:cubicBezTo>
                    <a:cubicBezTo>
                      <a:pt x="13372" y="4096"/>
                      <a:pt x="13014" y="4466"/>
                      <a:pt x="12574" y="4466"/>
                    </a:cubicBezTo>
                    <a:lnTo>
                      <a:pt x="5037" y="4466"/>
                    </a:lnTo>
                    <a:cubicBezTo>
                      <a:pt x="4597" y="4466"/>
                      <a:pt x="4240" y="4096"/>
                      <a:pt x="4240" y="3656"/>
                    </a:cubicBezTo>
                    <a:cubicBezTo>
                      <a:pt x="4240" y="3215"/>
                      <a:pt x="4597" y="2834"/>
                      <a:pt x="5037" y="2834"/>
                    </a:cubicBezTo>
                    <a:close/>
                    <a:moveTo>
                      <a:pt x="10609" y="5061"/>
                    </a:moveTo>
                    <a:cubicBezTo>
                      <a:pt x="10728" y="5061"/>
                      <a:pt x="10848" y="5073"/>
                      <a:pt x="10955" y="5120"/>
                    </a:cubicBezTo>
                    <a:cubicBezTo>
                      <a:pt x="10812" y="5108"/>
                      <a:pt x="10657" y="5061"/>
                      <a:pt x="10514" y="5061"/>
                    </a:cubicBezTo>
                    <a:close/>
                    <a:moveTo>
                      <a:pt x="10514" y="5061"/>
                    </a:moveTo>
                    <a:cubicBezTo>
                      <a:pt x="9074" y="5061"/>
                      <a:pt x="7764" y="5656"/>
                      <a:pt x="6811" y="6549"/>
                    </a:cubicBezTo>
                    <a:lnTo>
                      <a:pt x="3073" y="6549"/>
                    </a:lnTo>
                    <a:cubicBezTo>
                      <a:pt x="2632" y="6549"/>
                      <a:pt x="2275" y="6251"/>
                      <a:pt x="2275" y="5811"/>
                    </a:cubicBezTo>
                    <a:cubicBezTo>
                      <a:pt x="2275" y="5370"/>
                      <a:pt x="2632" y="5061"/>
                      <a:pt x="3073" y="5061"/>
                    </a:cubicBezTo>
                    <a:close/>
                    <a:moveTo>
                      <a:pt x="6287" y="7299"/>
                    </a:moveTo>
                    <a:cubicBezTo>
                      <a:pt x="5942" y="7740"/>
                      <a:pt x="5668" y="8192"/>
                      <a:pt x="5502" y="8788"/>
                    </a:cubicBezTo>
                    <a:lnTo>
                      <a:pt x="3073" y="8788"/>
                    </a:lnTo>
                    <a:cubicBezTo>
                      <a:pt x="2632" y="8788"/>
                      <a:pt x="2275" y="8490"/>
                      <a:pt x="2275" y="8037"/>
                    </a:cubicBezTo>
                    <a:cubicBezTo>
                      <a:pt x="2275" y="7597"/>
                      <a:pt x="2632" y="7299"/>
                      <a:pt x="3073" y="7299"/>
                    </a:cubicBezTo>
                    <a:close/>
                    <a:moveTo>
                      <a:pt x="5359" y="9383"/>
                    </a:moveTo>
                    <a:cubicBezTo>
                      <a:pt x="5311" y="9680"/>
                      <a:pt x="5287" y="9966"/>
                      <a:pt x="5287" y="10264"/>
                    </a:cubicBezTo>
                    <a:cubicBezTo>
                      <a:pt x="5287" y="10514"/>
                      <a:pt x="5311" y="10871"/>
                      <a:pt x="5335" y="11014"/>
                    </a:cubicBezTo>
                    <a:lnTo>
                      <a:pt x="3073" y="11014"/>
                    </a:lnTo>
                    <a:cubicBezTo>
                      <a:pt x="2632" y="11014"/>
                      <a:pt x="2275" y="10645"/>
                      <a:pt x="2275" y="10204"/>
                    </a:cubicBezTo>
                    <a:cubicBezTo>
                      <a:pt x="2275" y="9764"/>
                      <a:pt x="2632" y="9383"/>
                      <a:pt x="3073" y="9383"/>
                    </a:cubicBezTo>
                    <a:close/>
                    <a:moveTo>
                      <a:pt x="5466" y="11609"/>
                    </a:moveTo>
                    <a:cubicBezTo>
                      <a:pt x="5621" y="12205"/>
                      <a:pt x="5871" y="12800"/>
                      <a:pt x="6204" y="13252"/>
                    </a:cubicBezTo>
                    <a:lnTo>
                      <a:pt x="3073" y="13252"/>
                    </a:lnTo>
                    <a:cubicBezTo>
                      <a:pt x="2632" y="13252"/>
                      <a:pt x="2275" y="12871"/>
                      <a:pt x="2275" y="12431"/>
                    </a:cubicBezTo>
                    <a:cubicBezTo>
                      <a:pt x="2275" y="11990"/>
                      <a:pt x="2632" y="11609"/>
                      <a:pt x="3073" y="11609"/>
                    </a:cubicBezTo>
                    <a:close/>
                    <a:moveTo>
                      <a:pt x="10514" y="5692"/>
                    </a:moveTo>
                    <a:cubicBezTo>
                      <a:pt x="13050" y="5692"/>
                      <a:pt x="15122" y="7764"/>
                      <a:pt x="15122" y="10300"/>
                    </a:cubicBezTo>
                    <a:cubicBezTo>
                      <a:pt x="15122" y="12848"/>
                      <a:pt x="13050" y="14919"/>
                      <a:pt x="10514" y="14919"/>
                    </a:cubicBezTo>
                    <a:cubicBezTo>
                      <a:pt x="7966" y="14919"/>
                      <a:pt x="5906" y="12848"/>
                      <a:pt x="5906" y="10300"/>
                    </a:cubicBezTo>
                    <a:cubicBezTo>
                      <a:pt x="5906" y="7764"/>
                      <a:pt x="7966" y="5692"/>
                      <a:pt x="10514" y="5692"/>
                    </a:cubicBezTo>
                    <a:close/>
                    <a:moveTo>
                      <a:pt x="1418" y="1"/>
                    </a:moveTo>
                    <a:cubicBezTo>
                      <a:pt x="632" y="1"/>
                      <a:pt x="1" y="644"/>
                      <a:pt x="1" y="1418"/>
                    </a:cubicBezTo>
                    <a:cubicBezTo>
                      <a:pt x="1" y="2203"/>
                      <a:pt x="632" y="2834"/>
                      <a:pt x="1418" y="2834"/>
                    </a:cubicBezTo>
                    <a:lnTo>
                      <a:pt x="3870" y="2834"/>
                    </a:lnTo>
                    <a:cubicBezTo>
                      <a:pt x="3716" y="2977"/>
                      <a:pt x="3632" y="3358"/>
                      <a:pt x="3632" y="3656"/>
                    </a:cubicBezTo>
                    <a:cubicBezTo>
                      <a:pt x="3632" y="3954"/>
                      <a:pt x="3716" y="4168"/>
                      <a:pt x="3870" y="4466"/>
                    </a:cubicBezTo>
                    <a:lnTo>
                      <a:pt x="3073" y="4466"/>
                    </a:lnTo>
                    <a:cubicBezTo>
                      <a:pt x="2299" y="4466"/>
                      <a:pt x="1656" y="5073"/>
                      <a:pt x="1656" y="5847"/>
                    </a:cubicBezTo>
                    <a:cubicBezTo>
                      <a:pt x="1656" y="6299"/>
                      <a:pt x="1870" y="6680"/>
                      <a:pt x="2192" y="6942"/>
                    </a:cubicBezTo>
                    <a:cubicBezTo>
                      <a:pt x="1870" y="7204"/>
                      <a:pt x="1656" y="7585"/>
                      <a:pt x="1656" y="8037"/>
                    </a:cubicBezTo>
                    <a:cubicBezTo>
                      <a:pt x="1656" y="8490"/>
                      <a:pt x="1870" y="8883"/>
                      <a:pt x="2192" y="9145"/>
                    </a:cubicBezTo>
                    <a:cubicBezTo>
                      <a:pt x="1870" y="9395"/>
                      <a:pt x="1656" y="9800"/>
                      <a:pt x="1656" y="10240"/>
                    </a:cubicBezTo>
                    <a:cubicBezTo>
                      <a:pt x="1656" y="10693"/>
                      <a:pt x="1870" y="11097"/>
                      <a:pt x="2192" y="11347"/>
                    </a:cubicBezTo>
                    <a:cubicBezTo>
                      <a:pt x="1870" y="11609"/>
                      <a:pt x="1656" y="12002"/>
                      <a:pt x="1656" y="12443"/>
                    </a:cubicBezTo>
                    <a:cubicBezTo>
                      <a:pt x="1656" y="13229"/>
                      <a:pt x="2299" y="13848"/>
                      <a:pt x="3073" y="13848"/>
                    </a:cubicBezTo>
                    <a:lnTo>
                      <a:pt x="6692" y="13848"/>
                    </a:lnTo>
                    <a:cubicBezTo>
                      <a:pt x="7657" y="14895"/>
                      <a:pt x="9014" y="15515"/>
                      <a:pt x="10514" y="15515"/>
                    </a:cubicBezTo>
                    <a:cubicBezTo>
                      <a:pt x="13395" y="15515"/>
                      <a:pt x="15741" y="13193"/>
                      <a:pt x="15741" y="10312"/>
                    </a:cubicBezTo>
                    <a:cubicBezTo>
                      <a:pt x="15741" y="7918"/>
                      <a:pt x="14110" y="5906"/>
                      <a:pt x="11907" y="5299"/>
                    </a:cubicBezTo>
                    <a:cubicBezTo>
                      <a:pt x="11871" y="5204"/>
                      <a:pt x="11824" y="5061"/>
                      <a:pt x="11776" y="5061"/>
                    </a:cubicBezTo>
                    <a:lnTo>
                      <a:pt x="12574" y="5061"/>
                    </a:lnTo>
                    <a:cubicBezTo>
                      <a:pt x="13348" y="5061"/>
                      <a:pt x="13991" y="4430"/>
                      <a:pt x="13991" y="3656"/>
                    </a:cubicBezTo>
                    <a:cubicBezTo>
                      <a:pt x="13991" y="2870"/>
                      <a:pt x="13348" y="2239"/>
                      <a:pt x="12574" y="2239"/>
                    </a:cubicBezTo>
                    <a:lnTo>
                      <a:pt x="10109" y="2239"/>
                    </a:lnTo>
                    <a:cubicBezTo>
                      <a:pt x="10264" y="1941"/>
                      <a:pt x="10359" y="1727"/>
                      <a:pt x="10359" y="1429"/>
                    </a:cubicBezTo>
                    <a:cubicBezTo>
                      <a:pt x="10359" y="656"/>
                      <a:pt x="9728" y="1"/>
                      <a:pt x="8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1" name="Google Shape;301;p18"/>
            <p:cNvSpPr/>
            <p:nvPr/>
          </p:nvSpPr>
          <p:spPr>
            <a:xfrm>
              <a:off x="2559294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34" y="4430"/>
                  </a:moveTo>
                  <a:cubicBezTo>
                    <a:pt x="36552" y="4430"/>
                    <a:pt x="45839" y="13717"/>
                    <a:pt x="45839" y="25135"/>
                  </a:cubicBezTo>
                  <a:cubicBezTo>
                    <a:pt x="45839" y="36553"/>
                    <a:pt x="36552" y="45840"/>
                    <a:pt x="25134" y="45840"/>
                  </a:cubicBezTo>
                  <a:cubicBezTo>
                    <a:pt x="13716" y="45840"/>
                    <a:pt x="4429" y="36553"/>
                    <a:pt x="4429" y="25135"/>
                  </a:cubicBezTo>
                  <a:cubicBezTo>
                    <a:pt x="4429" y="13717"/>
                    <a:pt x="13716" y="4430"/>
                    <a:pt x="25134" y="4430"/>
                  </a:cubicBezTo>
                  <a:close/>
                  <a:moveTo>
                    <a:pt x="25134" y="1"/>
                  </a:moveTo>
                  <a:cubicBezTo>
                    <a:pt x="11252" y="1"/>
                    <a:pt x="0" y="11252"/>
                    <a:pt x="0" y="25135"/>
                  </a:cubicBezTo>
                  <a:cubicBezTo>
                    <a:pt x="0" y="39017"/>
                    <a:pt x="11252" y="50281"/>
                    <a:pt x="25134" y="50281"/>
                  </a:cubicBezTo>
                  <a:cubicBezTo>
                    <a:pt x="39017" y="50281"/>
                    <a:pt x="50280" y="39017"/>
                    <a:pt x="50280" y="25135"/>
                  </a:cubicBezTo>
                  <a:cubicBezTo>
                    <a:pt x="50280" y="11252"/>
                    <a:pt x="39017" y="1"/>
                    <a:pt x="25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2559634" y="2794714"/>
              <a:ext cx="1423655" cy="700199"/>
            </a:xfrm>
            <a:custGeom>
              <a:avLst/>
              <a:gdLst/>
              <a:ahLst/>
              <a:cxnLst/>
              <a:rect l="l" t="t" r="r" b="b"/>
              <a:pathLst>
                <a:path w="50257" h="24718" extrusionOk="0">
                  <a:moveTo>
                    <a:pt x="0" y="0"/>
                  </a:moveTo>
                  <a:cubicBezTo>
                    <a:pt x="226" y="13681"/>
                    <a:pt x="11382" y="24718"/>
                    <a:pt x="25122" y="24718"/>
                  </a:cubicBezTo>
                  <a:cubicBezTo>
                    <a:pt x="38862" y="24718"/>
                    <a:pt x="50030" y="13681"/>
                    <a:pt x="50256" y="0"/>
                  </a:cubicBezTo>
                  <a:lnTo>
                    <a:pt x="45815" y="0"/>
                  </a:lnTo>
                  <a:cubicBezTo>
                    <a:pt x="45589" y="11216"/>
                    <a:pt x="36397" y="20277"/>
                    <a:pt x="25122" y="20277"/>
                  </a:cubicBezTo>
                  <a:cubicBezTo>
                    <a:pt x="13847" y="20277"/>
                    <a:pt x="4655" y="11216"/>
                    <a:pt x="4429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3791025" y="2662819"/>
              <a:ext cx="263786" cy="263786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4" y="1"/>
                    <a:pt x="1" y="2085"/>
                    <a:pt x="1" y="4656"/>
                  </a:cubicBezTo>
                  <a:cubicBezTo>
                    <a:pt x="1" y="7228"/>
                    <a:pt x="2084" y="9312"/>
                    <a:pt x="4656" y="9312"/>
                  </a:cubicBezTo>
                  <a:cubicBezTo>
                    <a:pt x="7228" y="9312"/>
                    <a:pt x="9311" y="7228"/>
                    <a:pt x="9311" y="4656"/>
                  </a:cubicBezTo>
                  <a:cubicBezTo>
                    <a:pt x="9311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3847030" y="2718823"/>
              <a:ext cx="151467" cy="15146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79" y="0"/>
                  </a:moveTo>
                  <a:cubicBezTo>
                    <a:pt x="1191" y="0"/>
                    <a:pt x="0" y="1191"/>
                    <a:pt x="0" y="2679"/>
                  </a:cubicBezTo>
                  <a:cubicBezTo>
                    <a:pt x="0" y="4156"/>
                    <a:pt x="1191" y="5346"/>
                    <a:pt x="2679" y="5346"/>
                  </a:cubicBezTo>
                  <a:cubicBezTo>
                    <a:pt x="4156" y="5346"/>
                    <a:pt x="5346" y="4156"/>
                    <a:pt x="5346" y="2679"/>
                  </a:cubicBezTo>
                  <a:cubicBezTo>
                    <a:pt x="5346" y="1191"/>
                    <a:pt x="4156" y="0"/>
                    <a:pt x="2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8"/>
            <p:cNvSpPr txBox="1"/>
            <p:nvPr/>
          </p:nvSpPr>
          <p:spPr>
            <a:xfrm>
              <a:off x="2329163" y="111261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Sem 1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6" name="Google Shape;306;p18"/>
            <p:cNvSpPr txBox="1"/>
            <p:nvPr/>
          </p:nvSpPr>
          <p:spPr>
            <a:xfrm>
              <a:off x="2329163" y="145946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Feedback &amp; Preparation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7" name="Google Shape;307;p18"/>
          <p:cNvGrpSpPr/>
          <p:nvPr/>
        </p:nvGrpSpPr>
        <p:grpSpPr>
          <a:xfrm>
            <a:off x="1030288" y="2070564"/>
            <a:ext cx="1884600" cy="2325423"/>
            <a:chOff x="1030288" y="2070564"/>
            <a:chExt cx="1884600" cy="2325423"/>
          </a:xfrm>
        </p:grpSpPr>
        <p:grpSp>
          <p:nvGrpSpPr>
            <p:cNvPr id="308" name="Google Shape;308;p18"/>
            <p:cNvGrpSpPr/>
            <p:nvPr/>
          </p:nvGrpSpPr>
          <p:grpSpPr>
            <a:xfrm>
              <a:off x="1727894" y="2535682"/>
              <a:ext cx="445903" cy="444886"/>
              <a:chOff x="1727894" y="2535682"/>
              <a:chExt cx="445903" cy="444886"/>
            </a:xfrm>
          </p:grpSpPr>
          <p:sp>
            <p:nvSpPr>
              <p:cNvPr id="309" name="Google Shape;309;p18"/>
              <p:cNvSpPr/>
              <p:nvPr/>
            </p:nvSpPr>
            <p:spPr>
              <a:xfrm>
                <a:off x="1727894" y="2685424"/>
                <a:ext cx="445903" cy="295144"/>
              </a:xfrm>
              <a:custGeom>
                <a:avLst/>
                <a:gdLst/>
                <a:ahLst/>
                <a:cxnLst/>
                <a:rect l="l" t="t" r="r" b="b"/>
                <a:pathLst>
                  <a:path w="15741" h="10419" extrusionOk="0">
                    <a:moveTo>
                      <a:pt x="2691" y="6549"/>
                    </a:moveTo>
                    <a:lnTo>
                      <a:pt x="2691" y="9823"/>
                    </a:lnTo>
                    <a:lnTo>
                      <a:pt x="1346" y="9823"/>
                    </a:lnTo>
                    <a:lnTo>
                      <a:pt x="1346" y="6549"/>
                    </a:lnTo>
                    <a:close/>
                    <a:moveTo>
                      <a:pt x="6561" y="3275"/>
                    </a:moveTo>
                    <a:lnTo>
                      <a:pt x="6561" y="9823"/>
                    </a:lnTo>
                    <a:lnTo>
                      <a:pt x="5215" y="9823"/>
                    </a:lnTo>
                    <a:lnTo>
                      <a:pt x="5215" y="3275"/>
                    </a:lnTo>
                    <a:close/>
                    <a:moveTo>
                      <a:pt x="10430" y="4608"/>
                    </a:moveTo>
                    <a:lnTo>
                      <a:pt x="10430" y="9823"/>
                    </a:lnTo>
                    <a:lnTo>
                      <a:pt x="9240" y="9823"/>
                    </a:lnTo>
                    <a:lnTo>
                      <a:pt x="9240" y="4608"/>
                    </a:lnTo>
                    <a:close/>
                    <a:moveTo>
                      <a:pt x="14443" y="596"/>
                    </a:moveTo>
                    <a:lnTo>
                      <a:pt x="14443" y="9823"/>
                    </a:lnTo>
                    <a:lnTo>
                      <a:pt x="13109" y="9823"/>
                    </a:lnTo>
                    <a:lnTo>
                      <a:pt x="13109" y="596"/>
                    </a:lnTo>
                    <a:close/>
                    <a:moveTo>
                      <a:pt x="12788" y="1"/>
                    </a:moveTo>
                    <a:cubicBezTo>
                      <a:pt x="12609" y="1"/>
                      <a:pt x="12514" y="108"/>
                      <a:pt x="12514" y="286"/>
                    </a:cubicBezTo>
                    <a:lnTo>
                      <a:pt x="12514" y="9823"/>
                    </a:lnTo>
                    <a:lnTo>
                      <a:pt x="11168" y="9823"/>
                    </a:lnTo>
                    <a:lnTo>
                      <a:pt x="11168" y="4215"/>
                    </a:lnTo>
                    <a:cubicBezTo>
                      <a:pt x="11168" y="4037"/>
                      <a:pt x="11002" y="3870"/>
                      <a:pt x="10823" y="3870"/>
                    </a:cubicBezTo>
                    <a:lnTo>
                      <a:pt x="8859" y="3870"/>
                    </a:lnTo>
                    <a:cubicBezTo>
                      <a:pt x="8680" y="3870"/>
                      <a:pt x="8489" y="4037"/>
                      <a:pt x="8489" y="4215"/>
                    </a:cubicBezTo>
                    <a:lnTo>
                      <a:pt x="8489" y="9823"/>
                    </a:lnTo>
                    <a:lnTo>
                      <a:pt x="7156" y="9823"/>
                    </a:lnTo>
                    <a:lnTo>
                      <a:pt x="7156" y="2906"/>
                    </a:lnTo>
                    <a:cubicBezTo>
                      <a:pt x="7156" y="2727"/>
                      <a:pt x="7073" y="2525"/>
                      <a:pt x="6894" y="2525"/>
                    </a:cubicBezTo>
                    <a:lnTo>
                      <a:pt x="4918" y="2525"/>
                    </a:lnTo>
                    <a:cubicBezTo>
                      <a:pt x="4739" y="2525"/>
                      <a:pt x="4620" y="2727"/>
                      <a:pt x="4620" y="2906"/>
                    </a:cubicBezTo>
                    <a:lnTo>
                      <a:pt x="4620" y="9823"/>
                    </a:lnTo>
                    <a:lnTo>
                      <a:pt x="3286" y="9823"/>
                    </a:lnTo>
                    <a:lnTo>
                      <a:pt x="3286" y="6192"/>
                    </a:lnTo>
                    <a:cubicBezTo>
                      <a:pt x="3286" y="6001"/>
                      <a:pt x="3132" y="5799"/>
                      <a:pt x="2953" y="5799"/>
                    </a:cubicBezTo>
                    <a:lnTo>
                      <a:pt x="988" y="5799"/>
                    </a:lnTo>
                    <a:cubicBezTo>
                      <a:pt x="810" y="5799"/>
                      <a:pt x="607" y="6001"/>
                      <a:pt x="607" y="6192"/>
                    </a:cubicBezTo>
                    <a:lnTo>
                      <a:pt x="607" y="9823"/>
                    </a:lnTo>
                    <a:lnTo>
                      <a:pt x="334" y="9823"/>
                    </a:lnTo>
                    <a:cubicBezTo>
                      <a:pt x="155" y="9823"/>
                      <a:pt x="0" y="9942"/>
                      <a:pt x="0" y="10121"/>
                    </a:cubicBezTo>
                    <a:cubicBezTo>
                      <a:pt x="0" y="10300"/>
                      <a:pt x="155" y="10419"/>
                      <a:pt x="334" y="10419"/>
                    </a:cubicBezTo>
                    <a:lnTo>
                      <a:pt x="15419" y="10419"/>
                    </a:lnTo>
                    <a:cubicBezTo>
                      <a:pt x="15597" y="10419"/>
                      <a:pt x="15740" y="10300"/>
                      <a:pt x="15740" y="10121"/>
                    </a:cubicBezTo>
                    <a:cubicBezTo>
                      <a:pt x="15740" y="9942"/>
                      <a:pt x="15597" y="9823"/>
                      <a:pt x="15419" y="9823"/>
                    </a:cubicBezTo>
                    <a:lnTo>
                      <a:pt x="15038" y="9823"/>
                    </a:lnTo>
                    <a:lnTo>
                      <a:pt x="15038" y="286"/>
                    </a:lnTo>
                    <a:cubicBezTo>
                      <a:pt x="15038" y="108"/>
                      <a:pt x="14943" y="1"/>
                      <a:pt x="14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8"/>
              <p:cNvSpPr/>
              <p:nvPr/>
            </p:nvSpPr>
            <p:spPr>
              <a:xfrm>
                <a:off x="1746449" y="2535682"/>
                <a:ext cx="408794" cy="241520"/>
              </a:xfrm>
              <a:custGeom>
                <a:avLst/>
                <a:gdLst/>
                <a:ahLst/>
                <a:cxnLst/>
                <a:rect l="l" t="t" r="r" b="b"/>
                <a:pathLst>
                  <a:path w="14431" h="8526" extrusionOk="0">
                    <a:moveTo>
                      <a:pt x="13121" y="655"/>
                    </a:moveTo>
                    <a:cubicBezTo>
                      <a:pt x="13478" y="655"/>
                      <a:pt x="13776" y="953"/>
                      <a:pt x="13776" y="1310"/>
                    </a:cubicBezTo>
                    <a:cubicBezTo>
                      <a:pt x="13776" y="1667"/>
                      <a:pt x="13478" y="1965"/>
                      <a:pt x="13121" y="1965"/>
                    </a:cubicBezTo>
                    <a:cubicBezTo>
                      <a:pt x="12942" y="1965"/>
                      <a:pt x="12776" y="1893"/>
                      <a:pt x="12656" y="1774"/>
                    </a:cubicBezTo>
                    <a:cubicBezTo>
                      <a:pt x="12537" y="1655"/>
                      <a:pt x="12466" y="1489"/>
                      <a:pt x="12466" y="1310"/>
                    </a:cubicBezTo>
                    <a:cubicBezTo>
                      <a:pt x="12466" y="953"/>
                      <a:pt x="12764" y="655"/>
                      <a:pt x="13121" y="655"/>
                    </a:cubicBezTo>
                    <a:close/>
                    <a:moveTo>
                      <a:pt x="5251" y="3275"/>
                    </a:moveTo>
                    <a:cubicBezTo>
                      <a:pt x="5608" y="3275"/>
                      <a:pt x="5906" y="3572"/>
                      <a:pt x="5906" y="3929"/>
                    </a:cubicBezTo>
                    <a:cubicBezTo>
                      <a:pt x="5906" y="4298"/>
                      <a:pt x="5620" y="4584"/>
                      <a:pt x="5251" y="4584"/>
                    </a:cubicBezTo>
                    <a:cubicBezTo>
                      <a:pt x="4894" y="4584"/>
                      <a:pt x="4596" y="4298"/>
                      <a:pt x="4596" y="3929"/>
                    </a:cubicBezTo>
                    <a:cubicBezTo>
                      <a:pt x="4596" y="3572"/>
                      <a:pt x="4894" y="3275"/>
                      <a:pt x="5251" y="3275"/>
                    </a:cubicBezTo>
                    <a:close/>
                    <a:moveTo>
                      <a:pt x="9192" y="4584"/>
                    </a:moveTo>
                    <a:cubicBezTo>
                      <a:pt x="9549" y="4584"/>
                      <a:pt x="9847" y="4882"/>
                      <a:pt x="9847" y="5239"/>
                    </a:cubicBezTo>
                    <a:cubicBezTo>
                      <a:pt x="9847" y="5608"/>
                      <a:pt x="9549" y="5894"/>
                      <a:pt x="9192" y="5894"/>
                    </a:cubicBezTo>
                    <a:cubicBezTo>
                      <a:pt x="8823" y="5894"/>
                      <a:pt x="8525" y="5608"/>
                      <a:pt x="8525" y="5239"/>
                    </a:cubicBezTo>
                    <a:cubicBezTo>
                      <a:pt x="8525" y="4882"/>
                      <a:pt x="8823" y="4584"/>
                      <a:pt x="9192" y="4584"/>
                    </a:cubicBezTo>
                    <a:close/>
                    <a:moveTo>
                      <a:pt x="1322" y="6561"/>
                    </a:moveTo>
                    <a:cubicBezTo>
                      <a:pt x="1679" y="6561"/>
                      <a:pt x="1977" y="6846"/>
                      <a:pt x="1977" y="7215"/>
                    </a:cubicBezTo>
                    <a:cubicBezTo>
                      <a:pt x="1977" y="7573"/>
                      <a:pt x="1679" y="7870"/>
                      <a:pt x="1322" y="7870"/>
                    </a:cubicBezTo>
                    <a:cubicBezTo>
                      <a:pt x="953" y="7870"/>
                      <a:pt x="667" y="7573"/>
                      <a:pt x="667" y="7215"/>
                    </a:cubicBezTo>
                    <a:cubicBezTo>
                      <a:pt x="667" y="6846"/>
                      <a:pt x="953" y="6561"/>
                      <a:pt x="1322" y="6561"/>
                    </a:cubicBezTo>
                    <a:close/>
                    <a:moveTo>
                      <a:pt x="13121" y="0"/>
                    </a:moveTo>
                    <a:cubicBezTo>
                      <a:pt x="12395" y="0"/>
                      <a:pt x="11811" y="584"/>
                      <a:pt x="11811" y="1310"/>
                    </a:cubicBezTo>
                    <a:cubicBezTo>
                      <a:pt x="11811" y="1548"/>
                      <a:pt x="11883" y="1774"/>
                      <a:pt x="11990" y="1977"/>
                    </a:cubicBezTo>
                    <a:lnTo>
                      <a:pt x="9847" y="4120"/>
                    </a:lnTo>
                    <a:cubicBezTo>
                      <a:pt x="9656" y="4001"/>
                      <a:pt x="9430" y="3929"/>
                      <a:pt x="9192" y="3929"/>
                    </a:cubicBezTo>
                    <a:cubicBezTo>
                      <a:pt x="8775" y="3929"/>
                      <a:pt x="8406" y="4120"/>
                      <a:pt x="8168" y="4418"/>
                    </a:cubicBezTo>
                    <a:lnTo>
                      <a:pt x="6560" y="3965"/>
                    </a:lnTo>
                    <a:cubicBezTo>
                      <a:pt x="6560" y="3953"/>
                      <a:pt x="6560" y="3941"/>
                      <a:pt x="6560" y="3929"/>
                    </a:cubicBezTo>
                    <a:cubicBezTo>
                      <a:pt x="6560" y="3203"/>
                      <a:pt x="5977" y="2620"/>
                      <a:pt x="5251" y="2620"/>
                    </a:cubicBezTo>
                    <a:cubicBezTo>
                      <a:pt x="4524" y="2620"/>
                      <a:pt x="3941" y="3203"/>
                      <a:pt x="3941" y="3929"/>
                    </a:cubicBezTo>
                    <a:cubicBezTo>
                      <a:pt x="3941" y="4120"/>
                      <a:pt x="3977" y="4298"/>
                      <a:pt x="4060" y="4465"/>
                    </a:cubicBezTo>
                    <a:lnTo>
                      <a:pt x="2012" y="6096"/>
                    </a:lnTo>
                    <a:cubicBezTo>
                      <a:pt x="1810" y="5977"/>
                      <a:pt x="1572" y="5894"/>
                      <a:pt x="1322" y="5894"/>
                    </a:cubicBezTo>
                    <a:cubicBezTo>
                      <a:pt x="595" y="5894"/>
                      <a:pt x="0" y="6489"/>
                      <a:pt x="0" y="7215"/>
                    </a:cubicBezTo>
                    <a:cubicBezTo>
                      <a:pt x="0" y="7930"/>
                      <a:pt x="595" y="8525"/>
                      <a:pt x="1322" y="8525"/>
                    </a:cubicBezTo>
                    <a:cubicBezTo>
                      <a:pt x="2036" y="8525"/>
                      <a:pt x="2631" y="7930"/>
                      <a:pt x="2631" y="7215"/>
                    </a:cubicBezTo>
                    <a:cubicBezTo>
                      <a:pt x="2631" y="6977"/>
                      <a:pt x="2572" y="6763"/>
                      <a:pt x="2465" y="6573"/>
                    </a:cubicBezTo>
                    <a:lnTo>
                      <a:pt x="4465" y="4977"/>
                    </a:lnTo>
                    <a:cubicBezTo>
                      <a:pt x="4679" y="5144"/>
                      <a:pt x="4953" y="5239"/>
                      <a:pt x="5251" y="5239"/>
                    </a:cubicBezTo>
                    <a:cubicBezTo>
                      <a:pt x="5727" y="5239"/>
                      <a:pt x="6156" y="4977"/>
                      <a:pt x="6382" y="4596"/>
                    </a:cubicBezTo>
                    <a:lnTo>
                      <a:pt x="7894" y="5025"/>
                    </a:lnTo>
                    <a:cubicBezTo>
                      <a:pt x="7882" y="5096"/>
                      <a:pt x="7870" y="5168"/>
                      <a:pt x="7870" y="5239"/>
                    </a:cubicBezTo>
                    <a:cubicBezTo>
                      <a:pt x="7870" y="5965"/>
                      <a:pt x="8465" y="6561"/>
                      <a:pt x="9192" y="6561"/>
                    </a:cubicBezTo>
                    <a:cubicBezTo>
                      <a:pt x="9906" y="6561"/>
                      <a:pt x="10501" y="5965"/>
                      <a:pt x="10501" y="5239"/>
                    </a:cubicBezTo>
                    <a:cubicBezTo>
                      <a:pt x="10501" y="5001"/>
                      <a:pt x="10430" y="4775"/>
                      <a:pt x="10311" y="4584"/>
                    </a:cubicBezTo>
                    <a:lnTo>
                      <a:pt x="12454" y="2441"/>
                    </a:lnTo>
                    <a:cubicBezTo>
                      <a:pt x="12656" y="2548"/>
                      <a:pt x="12883" y="2620"/>
                      <a:pt x="13121" y="2620"/>
                    </a:cubicBezTo>
                    <a:cubicBezTo>
                      <a:pt x="13847" y="2620"/>
                      <a:pt x="14430" y="2036"/>
                      <a:pt x="14430" y="1310"/>
                    </a:cubicBezTo>
                    <a:cubicBezTo>
                      <a:pt x="14430" y="584"/>
                      <a:pt x="13847" y="0"/>
                      <a:pt x="131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1" name="Google Shape;311;p18"/>
            <p:cNvSpPr/>
            <p:nvPr/>
          </p:nvSpPr>
          <p:spPr>
            <a:xfrm>
              <a:off x="1260425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46" y="4430"/>
                  </a:moveTo>
                  <a:cubicBezTo>
                    <a:pt x="36564" y="4430"/>
                    <a:pt x="45851" y="13717"/>
                    <a:pt x="45851" y="25135"/>
                  </a:cubicBezTo>
                  <a:cubicBezTo>
                    <a:pt x="45851" y="36553"/>
                    <a:pt x="36564" y="45840"/>
                    <a:pt x="25146" y="45840"/>
                  </a:cubicBezTo>
                  <a:cubicBezTo>
                    <a:pt x="13728" y="45840"/>
                    <a:pt x="4441" y="36553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lose/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39017"/>
                    <a:pt x="11264" y="50281"/>
                    <a:pt x="25146" y="50281"/>
                  </a:cubicBezTo>
                  <a:cubicBezTo>
                    <a:pt x="39029" y="50281"/>
                    <a:pt x="50280" y="39017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1260425" y="2070564"/>
              <a:ext cx="1424335" cy="724164"/>
            </a:xfrm>
            <a:custGeom>
              <a:avLst/>
              <a:gdLst/>
              <a:ahLst/>
              <a:cxnLst/>
              <a:rect l="l" t="t" r="r" b="b"/>
              <a:pathLst>
                <a:path w="50281" h="25564" extrusionOk="0"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25278"/>
                    <a:pt x="12" y="25420"/>
                    <a:pt x="12" y="25563"/>
                  </a:cubicBezTo>
                  <a:lnTo>
                    <a:pt x="4453" y="25563"/>
                  </a:lnTo>
                  <a:cubicBezTo>
                    <a:pt x="4453" y="25420"/>
                    <a:pt x="4441" y="25278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ubicBezTo>
                    <a:pt x="36564" y="4430"/>
                    <a:pt x="45851" y="13717"/>
                    <a:pt x="45851" y="25135"/>
                  </a:cubicBezTo>
                  <a:cubicBezTo>
                    <a:pt x="45851" y="25278"/>
                    <a:pt x="45839" y="25420"/>
                    <a:pt x="45839" y="25563"/>
                  </a:cubicBezTo>
                  <a:lnTo>
                    <a:pt x="50268" y="25563"/>
                  </a:lnTo>
                  <a:cubicBezTo>
                    <a:pt x="50280" y="25420"/>
                    <a:pt x="50280" y="25278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2489805" y="2662819"/>
              <a:ext cx="263786" cy="263786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4" y="1"/>
                    <a:pt x="0" y="2085"/>
                    <a:pt x="0" y="4656"/>
                  </a:cubicBezTo>
                  <a:cubicBezTo>
                    <a:pt x="0" y="7228"/>
                    <a:pt x="2084" y="9312"/>
                    <a:pt x="4656" y="9312"/>
                  </a:cubicBezTo>
                  <a:cubicBezTo>
                    <a:pt x="7228" y="9312"/>
                    <a:pt x="9311" y="7228"/>
                    <a:pt x="9311" y="4656"/>
                  </a:cubicBezTo>
                  <a:cubicBezTo>
                    <a:pt x="9311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8"/>
            <p:cNvSpPr/>
            <p:nvPr/>
          </p:nvSpPr>
          <p:spPr>
            <a:xfrm>
              <a:off x="2546121" y="2718823"/>
              <a:ext cx="151467" cy="15146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68" y="0"/>
                  </a:moveTo>
                  <a:cubicBezTo>
                    <a:pt x="1191" y="0"/>
                    <a:pt x="1" y="1191"/>
                    <a:pt x="1" y="2679"/>
                  </a:cubicBezTo>
                  <a:cubicBezTo>
                    <a:pt x="1" y="4156"/>
                    <a:pt x="1191" y="5346"/>
                    <a:pt x="2668" y="5346"/>
                  </a:cubicBezTo>
                  <a:cubicBezTo>
                    <a:pt x="4144" y="5346"/>
                    <a:pt x="5347" y="4156"/>
                    <a:pt x="5347" y="2679"/>
                  </a:cubicBezTo>
                  <a:cubicBezTo>
                    <a:pt x="5347" y="1191"/>
                    <a:pt x="4144" y="0"/>
                    <a:pt x="2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8"/>
            <p:cNvSpPr txBox="1"/>
            <p:nvPr/>
          </p:nvSpPr>
          <p:spPr>
            <a:xfrm>
              <a:off x="1030288" y="386108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Plan &amp; Execute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18"/>
            <p:cNvSpPr txBox="1"/>
            <p:nvPr/>
          </p:nvSpPr>
          <p:spPr>
            <a:xfrm>
              <a:off x="1030288" y="351423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Sem 1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Rewarded! Don’t wait for APC, SPC, ACUM..etc</a:t>
            </a:r>
            <a:endParaRPr/>
          </a:p>
        </p:txBody>
      </p:sp>
      <p:sp>
        <p:nvSpPr>
          <p:cNvPr id="322" name="Google Shape;322;p19"/>
          <p:cNvSpPr/>
          <p:nvPr/>
        </p:nvSpPr>
        <p:spPr>
          <a:xfrm>
            <a:off x="5255482" y="1820177"/>
            <a:ext cx="61618" cy="165933"/>
          </a:xfrm>
          <a:custGeom>
            <a:avLst/>
            <a:gdLst/>
            <a:ahLst/>
            <a:cxnLst/>
            <a:rect l="l" t="t" r="r" b="b"/>
            <a:pathLst>
              <a:path w="612" h="1858" extrusionOk="0">
                <a:moveTo>
                  <a:pt x="45" y="0"/>
                </a:moveTo>
                <a:cubicBezTo>
                  <a:pt x="22" y="0"/>
                  <a:pt x="1" y="18"/>
                  <a:pt x="11" y="47"/>
                </a:cubicBezTo>
                <a:cubicBezTo>
                  <a:pt x="217" y="634"/>
                  <a:pt x="391" y="1230"/>
                  <a:pt x="532" y="1834"/>
                </a:cubicBezTo>
                <a:cubicBezTo>
                  <a:pt x="535" y="1850"/>
                  <a:pt x="548" y="1857"/>
                  <a:pt x="563" y="1857"/>
                </a:cubicBezTo>
                <a:cubicBezTo>
                  <a:pt x="586" y="1857"/>
                  <a:pt x="611" y="1839"/>
                  <a:pt x="606" y="1809"/>
                </a:cubicBezTo>
                <a:cubicBezTo>
                  <a:pt x="466" y="1205"/>
                  <a:pt x="292" y="609"/>
                  <a:pt x="85" y="30"/>
                </a:cubicBezTo>
                <a:cubicBezTo>
                  <a:pt x="78" y="9"/>
                  <a:pt x="61" y="0"/>
                  <a:pt x="45" y="0"/>
                </a:cubicBezTo>
                <a:close/>
              </a:path>
            </a:pathLst>
          </a:custGeom>
          <a:solidFill>
            <a:srgbClr val="3D6D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19"/>
          <p:cNvGrpSpPr/>
          <p:nvPr/>
        </p:nvGrpSpPr>
        <p:grpSpPr>
          <a:xfrm>
            <a:off x="1876224" y="1856092"/>
            <a:ext cx="1937705" cy="1891887"/>
            <a:chOff x="1687924" y="1856092"/>
            <a:chExt cx="1937705" cy="1891887"/>
          </a:xfrm>
        </p:grpSpPr>
        <p:sp>
          <p:nvSpPr>
            <p:cNvPr id="324" name="Google Shape;324;p19"/>
            <p:cNvSpPr/>
            <p:nvPr/>
          </p:nvSpPr>
          <p:spPr>
            <a:xfrm>
              <a:off x="1736059" y="1856092"/>
              <a:ext cx="1847877" cy="1854560"/>
            </a:xfrm>
            <a:custGeom>
              <a:avLst/>
              <a:gdLst/>
              <a:ahLst/>
              <a:cxnLst/>
              <a:rect l="l" t="t" r="r" b="b"/>
              <a:pathLst>
                <a:path w="17807" h="20766" extrusionOk="0">
                  <a:moveTo>
                    <a:pt x="7893" y="0"/>
                  </a:moveTo>
                  <a:cubicBezTo>
                    <a:pt x="7050" y="0"/>
                    <a:pt x="5810" y="272"/>
                    <a:pt x="5023" y="992"/>
                  </a:cubicBezTo>
                  <a:cubicBezTo>
                    <a:pt x="4519" y="1456"/>
                    <a:pt x="4146" y="2060"/>
                    <a:pt x="3807" y="2655"/>
                  </a:cubicBezTo>
                  <a:cubicBezTo>
                    <a:pt x="2615" y="4724"/>
                    <a:pt x="1581" y="6908"/>
                    <a:pt x="1118" y="9250"/>
                  </a:cubicBezTo>
                  <a:cubicBezTo>
                    <a:pt x="654" y="11592"/>
                    <a:pt x="1" y="13188"/>
                    <a:pt x="1043" y="15340"/>
                  </a:cubicBezTo>
                  <a:cubicBezTo>
                    <a:pt x="1292" y="15844"/>
                    <a:pt x="2227" y="17201"/>
                    <a:pt x="2781" y="17640"/>
                  </a:cubicBezTo>
                  <a:cubicBezTo>
                    <a:pt x="3236" y="18021"/>
                    <a:pt x="3724" y="18360"/>
                    <a:pt x="4229" y="18658"/>
                  </a:cubicBezTo>
                  <a:cubicBezTo>
                    <a:pt x="5710" y="19518"/>
                    <a:pt x="7232" y="20404"/>
                    <a:pt x="8920" y="20685"/>
                  </a:cubicBezTo>
                  <a:cubicBezTo>
                    <a:pt x="9241" y="20738"/>
                    <a:pt x="9571" y="20766"/>
                    <a:pt x="9901" y="20766"/>
                  </a:cubicBezTo>
                  <a:cubicBezTo>
                    <a:pt x="11307" y="20766"/>
                    <a:pt x="12726" y="20268"/>
                    <a:pt x="13571" y="19162"/>
                  </a:cubicBezTo>
                  <a:cubicBezTo>
                    <a:pt x="14009" y="18575"/>
                    <a:pt x="14257" y="17872"/>
                    <a:pt x="14530" y="17185"/>
                  </a:cubicBezTo>
                  <a:cubicBezTo>
                    <a:pt x="15060" y="15811"/>
                    <a:pt x="15680" y="14471"/>
                    <a:pt x="16375" y="13172"/>
                  </a:cubicBezTo>
                  <a:cubicBezTo>
                    <a:pt x="16855" y="12287"/>
                    <a:pt x="17377" y="11410"/>
                    <a:pt x="17584" y="10425"/>
                  </a:cubicBezTo>
                  <a:cubicBezTo>
                    <a:pt x="17807" y="9291"/>
                    <a:pt x="17592" y="8100"/>
                    <a:pt x="17128" y="7049"/>
                  </a:cubicBezTo>
                  <a:cubicBezTo>
                    <a:pt x="16665" y="5990"/>
                    <a:pt x="15970" y="5047"/>
                    <a:pt x="15225" y="4170"/>
                  </a:cubicBezTo>
                  <a:cubicBezTo>
                    <a:pt x="14770" y="3615"/>
                    <a:pt x="14274" y="3086"/>
                    <a:pt x="13736" y="2606"/>
                  </a:cubicBezTo>
                  <a:cubicBezTo>
                    <a:pt x="12247" y="1274"/>
                    <a:pt x="10410" y="388"/>
                    <a:pt x="8440" y="49"/>
                  </a:cubicBezTo>
                  <a:cubicBezTo>
                    <a:pt x="8292" y="17"/>
                    <a:pt x="8105" y="0"/>
                    <a:pt x="78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1687924" y="1872165"/>
              <a:ext cx="1937705" cy="1875815"/>
            </a:xfrm>
            <a:custGeom>
              <a:avLst/>
              <a:gdLst/>
              <a:ahLst/>
              <a:cxnLst/>
              <a:rect l="l" t="t" r="r" b="b"/>
              <a:pathLst>
                <a:path w="17650" h="21004" extrusionOk="0">
                  <a:moveTo>
                    <a:pt x="7538" y="237"/>
                  </a:moveTo>
                  <a:cubicBezTo>
                    <a:pt x="7742" y="237"/>
                    <a:pt x="7944" y="254"/>
                    <a:pt x="8140" y="290"/>
                  </a:cubicBezTo>
                  <a:lnTo>
                    <a:pt x="8140" y="290"/>
                  </a:lnTo>
                  <a:cubicBezTo>
                    <a:pt x="8141" y="291"/>
                    <a:pt x="8142" y="291"/>
                    <a:pt x="8143" y="291"/>
                  </a:cubicBezTo>
                  <a:cubicBezTo>
                    <a:pt x="10062" y="630"/>
                    <a:pt x="11858" y="1482"/>
                    <a:pt x="13330" y="2757"/>
                  </a:cubicBezTo>
                  <a:cubicBezTo>
                    <a:pt x="14803" y="4056"/>
                    <a:pt x="16235" y="5769"/>
                    <a:pt x="16921" y="7630"/>
                  </a:cubicBezTo>
                  <a:cubicBezTo>
                    <a:pt x="17302" y="8665"/>
                    <a:pt x="17418" y="9798"/>
                    <a:pt x="17120" y="10865"/>
                  </a:cubicBezTo>
                  <a:cubicBezTo>
                    <a:pt x="16847" y="11834"/>
                    <a:pt x="16293" y="12702"/>
                    <a:pt x="15829" y="13579"/>
                  </a:cubicBezTo>
                  <a:cubicBezTo>
                    <a:pt x="15374" y="14440"/>
                    <a:pt x="14961" y="15317"/>
                    <a:pt x="14580" y="16219"/>
                  </a:cubicBezTo>
                  <a:cubicBezTo>
                    <a:pt x="14199" y="17121"/>
                    <a:pt x="13926" y="18122"/>
                    <a:pt x="13397" y="18958"/>
                  </a:cubicBezTo>
                  <a:cubicBezTo>
                    <a:pt x="12576" y="20232"/>
                    <a:pt x="11100" y="20780"/>
                    <a:pt x="9640" y="20780"/>
                  </a:cubicBezTo>
                  <a:cubicBezTo>
                    <a:pt x="9288" y="20780"/>
                    <a:pt x="8938" y="20748"/>
                    <a:pt x="8598" y="20687"/>
                  </a:cubicBezTo>
                  <a:cubicBezTo>
                    <a:pt x="6761" y="20356"/>
                    <a:pt x="4932" y="19347"/>
                    <a:pt x="3410" y="18304"/>
                  </a:cubicBezTo>
                  <a:cubicBezTo>
                    <a:pt x="2185" y="17452"/>
                    <a:pt x="1109" y="16202"/>
                    <a:pt x="621" y="14771"/>
                  </a:cubicBezTo>
                  <a:cubicBezTo>
                    <a:pt x="1" y="12992"/>
                    <a:pt x="605" y="11172"/>
                    <a:pt x="969" y="9409"/>
                  </a:cubicBezTo>
                  <a:cubicBezTo>
                    <a:pt x="1440" y="7159"/>
                    <a:pt x="2375" y="5065"/>
                    <a:pt x="3509" y="3079"/>
                  </a:cubicBezTo>
                  <a:cubicBezTo>
                    <a:pt x="4039" y="2153"/>
                    <a:pt x="4601" y="1193"/>
                    <a:pt x="5602" y="705"/>
                  </a:cubicBezTo>
                  <a:cubicBezTo>
                    <a:pt x="6178" y="420"/>
                    <a:pt x="6870" y="237"/>
                    <a:pt x="7538" y="237"/>
                  </a:cubicBezTo>
                  <a:close/>
                  <a:moveTo>
                    <a:pt x="7499" y="1"/>
                  </a:moveTo>
                  <a:cubicBezTo>
                    <a:pt x="6244" y="1"/>
                    <a:pt x="4960" y="599"/>
                    <a:pt x="4196" y="1565"/>
                  </a:cubicBezTo>
                  <a:cubicBezTo>
                    <a:pt x="3501" y="2451"/>
                    <a:pt x="2979" y="3501"/>
                    <a:pt x="2483" y="4503"/>
                  </a:cubicBezTo>
                  <a:cubicBezTo>
                    <a:pt x="2011" y="5438"/>
                    <a:pt x="1606" y="6406"/>
                    <a:pt x="1267" y="7407"/>
                  </a:cubicBezTo>
                  <a:cubicBezTo>
                    <a:pt x="911" y="8466"/>
                    <a:pt x="704" y="9566"/>
                    <a:pt x="464" y="10659"/>
                  </a:cubicBezTo>
                  <a:cubicBezTo>
                    <a:pt x="265" y="11560"/>
                    <a:pt x="67" y="12479"/>
                    <a:pt x="117" y="13406"/>
                  </a:cubicBezTo>
                  <a:cubicBezTo>
                    <a:pt x="199" y="15011"/>
                    <a:pt x="1101" y="16525"/>
                    <a:pt x="2218" y="17642"/>
                  </a:cubicBezTo>
                  <a:cubicBezTo>
                    <a:pt x="2773" y="18205"/>
                    <a:pt x="3476" y="18635"/>
                    <a:pt x="4146" y="19024"/>
                  </a:cubicBezTo>
                  <a:cubicBezTo>
                    <a:pt x="5081" y="19570"/>
                    <a:pt x="6033" y="20108"/>
                    <a:pt x="7042" y="20488"/>
                  </a:cubicBezTo>
                  <a:cubicBezTo>
                    <a:pt x="7886" y="20804"/>
                    <a:pt x="8802" y="21003"/>
                    <a:pt x="9706" y="21003"/>
                  </a:cubicBezTo>
                  <a:cubicBezTo>
                    <a:pt x="10601" y="21003"/>
                    <a:pt x="11485" y="20809"/>
                    <a:pt x="12280" y="20339"/>
                  </a:cubicBezTo>
                  <a:cubicBezTo>
                    <a:pt x="13024" y="19901"/>
                    <a:pt x="13554" y="19255"/>
                    <a:pt x="13910" y="18478"/>
                  </a:cubicBezTo>
                  <a:cubicBezTo>
                    <a:pt x="14406" y="17427"/>
                    <a:pt x="14770" y="16310"/>
                    <a:pt x="15267" y="15251"/>
                  </a:cubicBezTo>
                  <a:cubicBezTo>
                    <a:pt x="16144" y="13356"/>
                    <a:pt x="17650" y="11478"/>
                    <a:pt x="17517" y="9293"/>
                  </a:cubicBezTo>
                  <a:cubicBezTo>
                    <a:pt x="17368" y="6943"/>
                    <a:pt x="15780" y="4900"/>
                    <a:pt x="14208" y="3278"/>
                  </a:cubicBezTo>
                  <a:cubicBezTo>
                    <a:pt x="12602" y="1607"/>
                    <a:pt x="10514" y="493"/>
                    <a:pt x="8244" y="74"/>
                  </a:cubicBezTo>
                  <a:lnTo>
                    <a:pt x="8244" y="74"/>
                  </a:lnTo>
                  <a:cubicBezTo>
                    <a:pt x="8234" y="68"/>
                    <a:pt x="8223" y="63"/>
                    <a:pt x="8209" y="59"/>
                  </a:cubicBezTo>
                  <a:lnTo>
                    <a:pt x="8209" y="59"/>
                  </a:lnTo>
                  <a:lnTo>
                    <a:pt x="8209" y="68"/>
                  </a:lnTo>
                  <a:cubicBezTo>
                    <a:pt x="7976" y="23"/>
                    <a:pt x="7738" y="1"/>
                    <a:pt x="74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9"/>
            <p:cNvSpPr txBox="1"/>
            <p:nvPr/>
          </p:nvSpPr>
          <p:spPr>
            <a:xfrm flipH="1">
              <a:off x="1896588" y="2693974"/>
              <a:ext cx="1484400" cy="6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See outside world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7" name="Google Shape;327;p19"/>
            <p:cNvSpPr txBox="1"/>
            <p:nvPr/>
          </p:nvSpPr>
          <p:spPr>
            <a:xfrm flipH="1">
              <a:off x="1809138" y="2357518"/>
              <a:ext cx="16593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CONFERENCE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28" name="Google Shape;328;p19"/>
          <p:cNvGrpSpPr/>
          <p:nvPr/>
        </p:nvGrpSpPr>
        <p:grpSpPr>
          <a:xfrm>
            <a:off x="3414863" y="1118600"/>
            <a:ext cx="2198099" cy="1637418"/>
            <a:chOff x="3226563" y="1118600"/>
            <a:chExt cx="2198099" cy="1637418"/>
          </a:xfrm>
        </p:grpSpPr>
        <p:sp>
          <p:nvSpPr>
            <p:cNvPr id="329" name="Google Shape;329;p19"/>
            <p:cNvSpPr/>
            <p:nvPr/>
          </p:nvSpPr>
          <p:spPr>
            <a:xfrm>
              <a:off x="3376373" y="1118600"/>
              <a:ext cx="1980335" cy="1584507"/>
            </a:xfrm>
            <a:custGeom>
              <a:avLst/>
              <a:gdLst/>
              <a:ahLst/>
              <a:cxnLst/>
              <a:rect l="l" t="t" r="r" b="b"/>
              <a:pathLst>
                <a:path w="18353" h="17207" extrusionOk="0">
                  <a:moveTo>
                    <a:pt x="8972" y="0"/>
                  </a:moveTo>
                  <a:cubicBezTo>
                    <a:pt x="7793" y="0"/>
                    <a:pt x="6460" y="236"/>
                    <a:pt x="4858" y="706"/>
                  </a:cubicBezTo>
                  <a:lnTo>
                    <a:pt x="5002" y="669"/>
                  </a:lnTo>
                  <a:lnTo>
                    <a:pt x="5002" y="669"/>
                  </a:lnTo>
                  <a:cubicBezTo>
                    <a:pt x="3645" y="1033"/>
                    <a:pt x="2467" y="1996"/>
                    <a:pt x="1672" y="3205"/>
                  </a:cubicBezTo>
                  <a:cubicBezTo>
                    <a:pt x="861" y="4446"/>
                    <a:pt x="431" y="5919"/>
                    <a:pt x="265" y="7408"/>
                  </a:cubicBezTo>
                  <a:cubicBezTo>
                    <a:pt x="1" y="9816"/>
                    <a:pt x="538" y="12472"/>
                    <a:pt x="2284" y="14077"/>
                  </a:cubicBezTo>
                  <a:cubicBezTo>
                    <a:pt x="3757" y="15409"/>
                    <a:pt x="5668" y="16684"/>
                    <a:pt x="7588" y="16990"/>
                  </a:cubicBezTo>
                  <a:cubicBezTo>
                    <a:pt x="8536" y="17141"/>
                    <a:pt x="9644" y="17206"/>
                    <a:pt x="10730" y="17206"/>
                  </a:cubicBezTo>
                  <a:cubicBezTo>
                    <a:pt x="11065" y="17206"/>
                    <a:pt x="11399" y="17200"/>
                    <a:pt x="11725" y="17188"/>
                  </a:cubicBezTo>
                  <a:cubicBezTo>
                    <a:pt x="14555" y="17081"/>
                    <a:pt x="17228" y="14690"/>
                    <a:pt x="17724" y="13655"/>
                  </a:cubicBezTo>
                  <a:cubicBezTo>
                    <a:pt x="18047" y="12993"/>
                    <a:pt x="18146" y="12240"/>
                    <a:pt x="18187" y="11504"/>
                  </a:cubicBezTo>
                  <a:cubicBezTo>
                    <a:pt x="18353" y="7946"/>
                    <a:pt x="16921" y="4289"/>
                    <a:pt x="14241" y="2080"/>
                  </a:cubicBezTo>
                  <a:cubicBezTo>
                    <a:pt x="12554" y="691"/>
                    <a:pt x="10989" y="0"/>
                    <a:pt x="89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3226563" y="1118600"/>
              <a:ext cx="2198099" cy="1637418"/>
            </a:xfrm>
            <a:custGeom>
              <a:avLst/>
              <a:gdLst/>
              <a:ahLst/>
              <a:cxnLst/>
              <a:rect l="l" t="t" r="r" b="b"/>
              <a:pathLst>
                <a:path w="18850" h="17463" extrusionOk="0">
                  <a:moveTo>
                    <a:pt x="9500" y="228"/>
                  </a:moveTo>
                  <a:cubicBezTo>
                    <a:pt x="9872" y="228"/>
                    <a:pt x="10245" y="252"/>
                    <a:pt x="10616" y="304"/>
                  </a:cubicBezTo>
                  <a:cubicBezTo>
                    <a:pt x="12106" y="520"/>
                    <a:pt x="13421" y="1248"/>
                    <a:pt x="14580" y="2191"/>
                  </a:cubicBezTo>
                  <a:cubicBezTo>
                    <a:pt x="17426" y="4483"/>
                    <a:pt x="18849" y="8289"/>
                    <a:pt x="18585" y="11897"/>
                  </a:cubicBezTo>
                  <a:cubicBezTo>
                    <a:pt x="18518" y="12774"/>
                    <a:pt x="18328" y="13618"/>
                    <a:pt x="17757" y="14304"/>
                  </a:cubicBezTo>
                  <a:cubicBezTo>
                    <a:pt x="17277" y="14850"/>
                    <a:pt x="16731" y="15339"/>
                    <a:pt x="16135" y="15752"/>
                  </a:cubicBezTo>
                  <a:cubicBezTo>
                    <a:pt x="15407" y="16257"/>
                    <a:pt x="14613" y="16654"/>
                    <a:pt x="13769" y="16927"/>
                  </a:cubicBezTo>
                  <a:cubicBezTo>
                    <a:pt x="13006" y="17156"/>
                    <a:pt x="12220" y="17205"/>
                    <a:pt x="11435" y="17205"/>
                  </a:cubicBezTo>
                  <a:cubicBezTo>
                    <a:pt x="11283" y="17205"/>
                    <a:pt x="11132" y="17203"/>
                    <a:pt x="10981" y="17200"/>
                  </a:cubicBezTo>
                  <a:cubicBezTo>
                    <a:pt x="9955" y="17192"/>
                    <a:pt x="8912" y="17151"/>
                    <a:pt x="7911" y="16952"/>
                  </a:cubicBezTo>
                  <a:cubicBezTo>
                    <a:pt x="6918" y="16754"/>
                    <a:pt x="5991" y="16323"/>
                    <a:pt x="5131" y="15802"/>
                  </a:cubicBezTo>
                  <a:cubicBezTo>
                    <a:pt x="3484" y="14793"/>
                    <a:pt x="1986" y="13510"/>
                    <a:pt x="1333" y="11648"/>
                  </a:cubicBezTo>
                  <a:cubicBezTo>
                    <a:pt x="1" y="7867"/>
                    <a:pt x="1333" y="2034"/>
                    <a:pt x="5652" y="875"/>
                  </a:cubicBezTo>
                  <a:cubicBezTo>
                    <a:pt x="5664" y="871"/>
                    <a:pt x="5674" y="865"/>
                    <a:pt x="5683" y="859"/>
                  </a:cubicBezTo>
                  <a:lnTo>
                    <a:pt x="5683" y="859"/>
                  </a:lnTo>
                  <a:cubicBezTo>
                    <a:pt x="6920" y="513"/>
                    <a:pt x="8208" y="228"/>
                    <a:pt x="9500" y="228"/>
                  </a:cubicBezTo>
                  <a:close/>
                  <a:moveTo>
                    <a:pt x="9501" y="0"/>
                  </a:moveTo>
                  <a:cubicBezTo>
                    <a:pt x="8100" y="0"/>
                    <a:pt x="6691" y="325"/>
                    <a:pt x="5354" y="710"/>
                  </a:cubicBezTo>
                  <a:cubicBezTo>
                    <a:pt x="5338" y="716"/>
                    <a:pt x="5324" y="724"/>
                    <a:pt x="5314" y="735"/>
                  </a:cubicBezTo>
                  <a:lnTo>
                    <a:pt x="5314" y="735"/>
                  </a:lnTo>
                  <a:cubicBezTo>
                    <a:pt x="1603" y="1931"/>
                    <a:pt x="228" y="6515"/>
                    <a:pt x="712" y="10051"/>
                  </a:cubicBezTo>
                  <a:cubicBezTo>
                    <a:pt x="985" y="12012"/>
                    <a:pt x="1871" y="13585"/>
                    <a:pt x="3393" y="14842"/>
                  </a:cubicBezTo>
                  <a:cubicBezTo>
                    <a:pt x="4982" y="16141"/>
                    <a:pt x="6744" y="17085"/>
                    <a:pt x="8796" y="17308"/>
                  </a:cubicBezTo>
                  <a:cubicBezTo>
                    <a:pt x="9570" y="17396"/>
                    <a:pt x="10362" y="17463"/>
                    <a:pt x="11150" y="17463"/>
                  </a:cubicBezTo>
                  <a:cubicBezTo>
                    <a:pt x="12434" y="17463"/>
                    <a:pt x="13708" y="17286"/>
                    <a:pt x="14878" y="16737"/>
                  </a:cubicBezTo>
                  <a:cubicBezTo>
                    <a:pt x="16144" y="16150"/>
                    <a:pt x="17616" y="15173"/>
                    <a:pt x="18312" y="13915"/>
                  </a:cubicBezTo>
                  <a:cubicBezTo>
                    <a:pt x="18775" y="13088"/>
                    <a:pt x="18841" y="12054"/>
                    <a:pt x="18841" y="11135"/>
                  </a:cubicBezTo>
                  <a:cubicBezTo>
                    <a:pt x="18849" y="10151"/>
                    <a:pt x="18742" y="9166"/>
                    <a:pt x="18510" y="8215"/>
                  </a:cubicBezTo>
                  <a:cubicBezTo>
                    <a:pt x="18088" y="6336"/>
                    <a:pt x="17203" y="4599"/>
                    <a:pt x="15937" y="3151"/>
                  </a:cubicBezTo>
                  <a:cubicBezTo>
                    <a:pt x="14737" y="1810"/>
                    <a:pt x="13115" y="652"/>
                    <a:pt x="11345" y="213"/>
                  </a:cubicBezTo>
                  <a:cubicBezTo>
                    <a:pt x="10736" y="64"/>
                    <a:pt x="10119" y="0"/>
                    <a:pt x="95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9"/>
            <p:cNvSpPr txBox="1"/>
            <p:nvPr/>
          </p:nvSpPr>
          <p:spPr>
            <a:xfrm flipH="1">
              <a:off x="3625625" y="1771300"/>
              <a:ext cx="1403400" cy="6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 proceeding/ journal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2" name="Google Shape;332;p19"/>
            <p:cNvSpPr txBox="1"/>
            <p:nvPr/>
          </p:nvSpPr>
          <p:spPr>
            <a:xfrm flipH="1">
              <a:off x="3802787" y="1427775"/>
              <a:ext cx="10491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ARTICLE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33" name="Google Shape;333;p19"/>
          <p:cNvGrpSpPr/>
          <p:nvPr/>
        </p:nvGrpSpPr>
        <p:grpSpPr>
          <a:xfrm>
            <a:off x="5313712" y="1968650"/>
            <a:ext cx="2330721" cy="1853151"/>
            <a:chOff x="5125412" y="1968650"/>
            <a:chExt cx="2330721" cy="1853151"/>
          </a:xfrm>
        </p:grpSpPr>
        <p:sp>
          <p:nvSpPr>
            <p:cNvPr id="334" name="Google Shape;334;p19"/>
            <p:cNvSpPr/>
            <p:nvPr/>
          </p:nvSpPr>
          <p:spPr>
            <a:xfrm>
              <a:off x="5131799" y="2010020"/>
              <a:ext cx="2206327" cy="1811781"/>
            </a:xfrm>
            <a:custGeom>
              <a:avLst/>
              <a:gdLst/>
              <a:ahLst/>
              <a:cxnLst/>
              <a:rect l="l" t="t" r="r" b="b"/>
              <a:pathLst>
                <a:path w="15812" h="20287" extrusionOk="0">
                  <a:moveTo>
                    <a:pt x="13247" y="2685"/>
                  </a:moveTo>
                  <a:lnTo>
                    <a:pt x="13691" y="3565"/>
                  </a:lnTo>
                  <a:lnTo>
                    <a:pt x="13691" y="3565"/>
                  </a:lnTo>
                  <a:cubicBezTo>
                    <a:pt x="13551" y="3269"/>
                    <a:pt x="13403" y="2975"/>
                    <a:pt x="13247" y="2685"/>
                  </a:cubicBezTo>
                  <a:close/>
                  <a:moveTo>
                    <a:pt x="8694" y="1"/>
                  </a:moveTo>
                  <a:cubicBezTo>
                    <a:pt x="7898" y="1"/>
                    <a:pt x="7091" y="149"/>
                    <a:pt x="6347" y="410"/>
                  </a:cubicBezTo>
                  <a:cubicBezTo>
                    <a:pt x="5445" y="724"/>
                    <a:pt x="4576" y="1196"/>
                    <a:pt x="3906" y="1866"/>
                  </a:cubicBezTo>
                  <a:cubicBezTo>
                    <a:pt x="3417" y="2354"/>
                    <a:pt x="3037" y="2933"/>
                    <a:pt x="2664" y="3513"/>
                  </a:cubicBezTo>
                  <a:cubicBezTo>
                    <a:pt x="2226" y="4199"/>
                    <a:pt x="1796" y="4886"/>
                    <a:pt x="1374" y="5573"/>
                  </a:cubicBezTo>
                  <a:cubicBezTo>
                    <a:pt x="1084" y="6028"/>
                    <a:pt x="828" y="6499"/>
                    <a:pt x="604" y="6988"/>
                  </a:cubicBezTo>
                  <a:cubicBezTo>
                    <a:pt x="8" y="8386"/>
                    <a:pt x="0" y="9966"/>
                    <a:pt x="306" y="11456"/>
                  </a:cubicBezTo>
                  <a:cubicBezTo>
                    <a:pt x="612" y="12937"/>
                    <a:pt x="1233" y="14335"/>
                    <a:pt x="1870" y="15709"/>
                  </a:cubicBezTo>
                  <a:cubicBezTo>
                    <a:pt x="2292" y="16611"/>
                    <a:pt x="2722" y="17512"/>
                    <a:pt x="3326" y="18299"/>
                  </a:cubicBezTo>
                  <a:cubicBezTo>
                    <a:pt x="3939" y="19085"/>
                    <a:pt x="4733" y="19763"/>
                    <a:pt x="5676" y="20061"/>
                  </a:cubicBezTo>
                  <a:cubicBezTo>
                    <a:pt x="6226" y="20240"/>
                    <a:pt x="6804" y="20286"/>
                    <a:pt x="7383" y="20286"/>
                  </a:cubicBezTo>
                  <a:cubicBezTo>
                    <a:pt x="7631" y="20286"/>
                    <a:pt x="7879" y="20278"/>
                    <a:pt x="8125" y="20268"/>
                  </a:cubicBezTo>
                  <a:cubicBezTo>
                    <a:pt x="9102" y="20243"/>
                    <a:pt x="10086" y="20193"/>
                    <a:pt x="11021" y="19904"/>
                  </a:cubicBezTo>
                  <a:cubicBezTo>
                    <a:pt x="12461" y="19449"/>
                    <a:pt x="13661" y="18447"/>
                    <a:pt x="14372" y="17124"/>
                  </a:cubicBezTo>
                  <a:cubicBezTo>
                    <a:pt x="14811" y="16296"/>
                    <a:pt x="15043" y="15378"/>
                    <a:pt x="15200" y="14459"/>
                  </a:cubicBezTo>
                  <a:cubicBezTo>
                    <a:pt x="15812" y="10780"/>
                    <a:pt x="15293" y="7005"/>
                    <a:pt x="13724" y="3637"/>
                  </a:cubicBezTo>
                  <a:lnTo>
                    <a:pt x="13724" y="3637"/>
                  </a:lnTo>
                  <a:cubicBezTo>
                    <a:pt x="13742" y="3670"/>
                    <a:pt x="13759" y="3703"/>
                    <a:pt x="13777" y="3736"/>
                  </a:cubicBezTo>
                  <a:lnTo>
                    <a:pt x="13691" y="3565"/>
                  </a:lnTo>
                  <a:lnTo>
                    <a:pt x="13691" y="3565"/>
                  </a:lnTo>
                  <a:cubicBezTo>
                    <a:pt x="13702" y="3589"/>
                    <a:pt x="13713" y="3613"/>
                    <a:pt x="13724" y="3637"/>
                  </a:cubicBezTo>
                  <a:lnTo>
                    <a:pt x="13724" y="3637"/>
                  </a:lnTo>
                  <a:cubicBezTo>
                    <a:pt x="13210" y="2667"/>
                    <a:pt x="12655" y="1677"/>
                    <a:pt x="11791" y="989"/>
                  </a:cubicBezTo>
                  <a:cubicBezTo>
                    <a:pt x="10919" y="296"/>
                    <a:pt x="9818" y="1"/>
                    <a:pt x="8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5125412" y="1968650"/>
              <a:ext cx="2330721" cy="1832373"/>
            </a:xfrm>
            <a:custGeom>
              <a:avLst/>
              <a:gdLst/>
              <a:ahLst/>
              <a:cxnLst/>
              <a:rect l="l" t="t" r="r" b="b"/>
              <a:pathLst>
                <a:path w="16185" h="20540" extrusionOk="0">
                  <a:moveTo>
                    <a:pt x="8710" y="239"/>
                  </a:moveTo>
                  <a:cubicBezTo>
                    <a:pt x="8917" y="239"/>
                    <a:pt x="9123" y="249"/>
                    <a:pt x="9325" y="269"/>
                  </a:cubicBezTo>
                  <a:cubicBezTo>
                    <a:pt x="10326" y="360"/>
                    <a:pt x="11286" y="724"/>
                    <a:pt x="12031" y="1411"/>
                  </a:cubicBezTo>
                  <a:cubicBezTo>
                    <a:pt x="12760" y="2099"/>
                    <a:pt x="13254" y="3006"/>
                    <a:pt x="13721" y="3891"/>
                  </a:cubicBezTo>
                  <a:lnTo>
                    <a:pt x="13721" y="3891"/>
                  </a:lnTo>
                  <a:cubicBezTo>
                    <a:pt x="15082" y="6867"/>
                    <a:pt x="15626" y="10156"/>
                    <a:pt x="15308" y="13425"/>
                  </a:cubicBezTo>
                  <a:cubicBezTo>
                    <a:pt x="15117" y="15262"/>
                    <a:pt x="14704" y="17165"/>
                    <a:pt x="13355" y="18514"/>
                  </a:cubicBezTo>
                  <a:cubicBezTo>
                    <a:pt x="11965" y="19896"/>
                    <a:pt x="10178" y="20210"/>
                    <a:pt x="8283" y="20276"/>
                  </a:cubicBezTo>
                  <a:cubicBezTo>
                    <a:pt x="8032" y="20284"/>
                    <a:pt x="7780" y="20292"/>
                    <a:pt x="7527" y="20292"/>
                  </a:cubicBezTo>
                  <a:cubicBezTo>
                    <a:pt x="6751" y="20292"/>
                    <a:pt x="5974" y="20220"/>
                    <a:pt x="5263" y="19871"/>
                  </a:cubicBezTo>
                  <a:cubicBezTo>
                    <a:pt x="4444" y="19465"/>
                    <a:pt x="3790" y="18803"/>
                    <a:pt x="3277" y="18067"/>
                  </a:cubicBezTo>
                  <a:cubicBezTo>
                    <a:pt x="2739" y="17298"/>
                    <a:pt x="2342" y="16445"/>
                    <a:pt x="1953" y="15601"/>
                  </a:cubicBezTo>
                  <a:cubicBezTo>
                    <a:pt x="1523" y="14699"/>
                    <a:pt x="1142" y="13764"/>
                    <a:pt x="819" y="12821"/>
                  </a:cubicBezTo>
                  <a:cubicBezTo>
                    <a:pt x="240" y="11001"/>
                    <a:pt x="9" y="8965"/>
                    <a:pt x="778" y="7162"/>
                  </a:cubicBezTo>
                  <a:cubicBezTo>
                    <a:pt x="1150" y="6268"/>
                    <a:pt x="1721" y="5449"/>
                    <a:pt x="2234" y="4638"/>
                  </a:cubicBezTo>
                  <a:cubicBezTo>
                    <a:pt x="2739" y="3819"/>
                    <a:pt x="3244" y="2925"/>
                    <a:pt x="3914" y="2205"/>
                  </a:cubicBezTo>
                  <a:cubicBezTo>
                    <a:pt x="5098" y="948"/>
                    <a:pt x="6963" y="239"/>
                    <a:pt x="8710" y="239"/>
                  </a:cubicBezTo>
                  <a:close/>
                  <a:moveTo>
                    <a:pt x="8734" y="1"/>
                  </a:moveTo>
                  <a:cubicBezTo>
                    <a:pt x="7529" y="1"/>
                    <a:pt x="6312" y="339"/>
                    <a:pt x="5263" y="898"/>
                  </a:cubicBezTo>
                  <a:cubicBezTo>
                    <a:pt x="3442" y="1866"/>
                    <a:pt x="2483" y="3769"/>
                    <a:pt x="1440" y="5465"/>
                  </a:cubicBezTo>
                  <a:cubicBezTo>
                    <a:pt x="919" y="6301"/>
                    <a:pt x="439" y="7145"/>
                    <a:pt x="224" y="8113"/>
                  </a:cubicBezTo>
                  <a:cubicBezTo>
                    <a:pt x="25" y="9056"/>
                    <a:pt x="0" y="10024"/>
                    <a:pt x="149" y="10976"/>
                  </a:cubicBezTo>
                  <a:cubicBezTo>
                    <a:pt x="439" y="13045"/>
                    <a:pt x="1374" y="15047"/>
                    <a:pt x="2317" y="16892"/>
                  </a:cubicBezTo>
                  <a:cubicBezTo>
                    <a:pt x="3144" y="18514"/>
                    <a:pt x="4369" y="20102"/>
                    <a:pt x="6264" y="20433"/>
                  </a:cubicBezTo>
                  <a:cubicBezTo>
                    <a:pt x="6711" y="20511"/>
                    <a:pt x="7174" y="20539"/>
                    <a:pt x="7640" y="20539"/>
                  </a:cubicBezTo>
                  <a:cubicBezTo>
                    <a:pt x="8219" y="20539"/>
                    <a:pt x="8803" y="20496"/>
                    <a:pt x="9367" y="20450"/>
                  </a:cubicBezTo>
                  <a:cubicBezTo>
                    <a:pt x="10277" y="20367"/>
                    <a:pt x="11179" y="20193"/>
                    <a:pt x="12006" y="19780"/>
                  </a:cubicBezTo>
                  <a:cubicBezTo>
                    <a:pt x="13603" y="18969"/>
                    <a:pt x="14654" y="17504"/>
                    <a:pt x="15126" y="15800"/>
                  </a:cubicBezTo>
                  <a:cubicBezTo>
                    <a:pt x="16184" y="11888"/>
                    <a:pt x="15621" y="7532"/>
                    <a:pt x="13956" y="3854"/>
                  </a:cubicBezTo>
                  <a:lnTo>
                    <a:pt x="13956" y="3854"/>
                  </a:lnTo>
                  <a:cubicBezTo>
                    <a:pt x="13955" y="3837"/>
                    <a:pt x="13951" y="3820"/>
                    <a:pt x="13942" y="3802"/>
                  </a:cubicBezTo>
                  <a:lnTo>
                    <a:pt x="13934" y="3802"/>
                  </a:lnTo>
                  <a:cubicBezTo>
                    <a:pt x="13930" y="3794"/>
                    <a:pt x="13925" y="3786"/>
                    <a:pt x="13921" y="3778"/>
                  </a:cubicBezTo>
                  <a:lnTo>
                    <a:pt x="13921" y="3778"/>
                  </a:lnTo>
                  <a:cubicBezTo>
                    <a:pt x="13761" y="3429"/>
                    <a:pt x="13592" y="3087"/>
                    <a:pt x="13413" y="2751"/>
                  </a:cubicBezTo>
                  <a:cubicBezTo>
                    <a:pt x="13392" y="2710"/>
                    <a:pt x="13358" y="2693"/>
                    <a:pt x="13323" y="2693"/>
                  </a:cubicBezTo>
                  <a:cubicBezTo>
                    <a:pt x="13316" y="2693"/>
                    <a:pt x="13309" y="2694"/>
                    <a:pt x="13303" y="2695"/>
                  </a:cubicBezTo>
                  <a:lnTo>
                    <a:pt x="13303" y="2695"/>
                  </a:lnTo>
                  <a:cubicBezTo>
                    <a:pt x="12582" y="1551"/>
                    <a:pt x="11686" y="588"/>
                    <a:pt x="10285" y="203"/>
                  </a:cubicBezTo>
                  <a:cubicBezTo>
                    <a:pt x="9780" y="65"/>
                    <a:pt x="9258" y="1"/>
                    <a:pt x="87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9"/>
            <p:cNvSpPr txBox="1"/>
            <p:nvPr/>
          </p:nvSpPr>
          <p:spPr>
            <a:xfrm flipH="1">
              <a:off x="5572738" y="2701474"/>
              <a:ext cx="1354200" cy="6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 copyright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7" name="Google Shape;337;p19"/>
            <p:cNvSpPr txBox="1"/>
            <p:nvPr/>
          </p:nvSpPr>
          <p:spPr>
            <a:xfrm flipH="1">
              <a:off x="5376388" y="2357518"/>
              <a:ext cx="17469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COPYRIGHT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38" name="Google Shape;338;p19"/>
          <p:cNvGrpSpPr/>
          <p:nvPr/>
        </p:nvGrpSpPr>
        <p:grpSpPr>
          <a:xfrm>
            <a:off x="3506038" y="2853586"/>
            <a:ext cx="1928496" cy="1752476"/>
            <a:chOff x="3317738" y="2853586"/>
            <a:chExt cx="1928496" cy="1752476"/>
          </a:xfrm>
        </p:grpSpPr>
        <p:sp>
          <p:nvSpPr>
            <p:cNvPr id="339" name="Google Shape;339;p19"/>
            <p:cNvSpPr/>
            <p:nvPr/>
          </p:nvSpPr>
          <p:spPr>
            <a:xfrm>
              <a:off x="3322207" y="2918802"/>
              <a:ext cx="1863635" cy="1687260"/>
            </a:xfrm>
            <a:custGeom>
              <a:avLst/>
              <a:gdLst/>
              <a:ahLst/>
              <a:cxnLst/>
              <a:rect l="l" t="t" r="r" b="b"/>
              <a:pathLst>
                <a:path w="17096" h="20282" extrusionOk="0">
                  <a:moveTo>
                    <a:pt x="8431" y="1"/>
                  </a:moveTo>
                  <a:cubicBezTo>
                    <a:pt x="6933" y="1"/>
                    <a:pt x="5496" y="575"/>
                    <a:pt x="4419" y="1612"/>
                  </a:cubicBezTo>
                  <a:cubicBezTo>
                    <a:pt x="3815" y="2208"/>
                    <a:pt x="3344" y="2928"/>
                    <a:pt x="2913" y="3656"/>
                  </a:cubicBezTo>
                  <a:cubicBezTo>
                    <a:pt x="1201" y="6577"/>
                    <a:pt x="1" y="9878"/>
                    <a:pt x="1" y="13262"/>
                  </a:cubicBezTo>
                  <a:cubicBezTo>
                    <a:pt x="1" y="14023"/>
                    <a:pt x="59" y="14801"/>
                    <a:pt x="332" y="15513"/>
                  </a:cubicBezTo>
                  <a:cubicBezTo>
                    <a:pt x="729" y="16564"/>
                    <a:pt x="1556" y="17416"/>
                    <a:pt x="2508" y="18020"/>
                  </a:cubicBezTo>
                  <a:cubicBezTo>
                    <a:pt x="3460" y="18624"/>
                    <a:pt x="4527" y="19013"/>
                    <a:pt x="5603" y="19369"/>
                  </a:cubicBezTo>
                  <a:cubicBezTo>
                    <a:pt x="7119" y="19863"/>
                    <a:pt x="8757" y="20281"/>
                    <a:pt x="10333" y="20281"/>
                  </a:cubicBezTo>
                  <a:cubicBezTo>
                    <a:pt x="11423" y="20281"/>
                    <a:pt x="12484" y="20081"/>
                    <a:pt x="13455" y="19567"/>
                  </a:cubicBezTo>
                  <a:cubicBezTo>
                    <a:pt x="14737" y="18889"/>
                    <a:pt x="15714" y="17705"/>
                    <a:pt x="16301" y="16373"/>
                  </a:cubicBezTo>
                  <a:cubicBezTo>
                    <a:pt x="16880" y="15049"/>
                    <a:pt x="17095" y="13577"/>
                    <a:pt x="17079" y="12129"/>
                  </a:cubicBezTo>
                  <a:cubicBezTo>
                    <a:pt x="17029" y="8116"/>
                    <a:pt x="15391" y="5311"/>
                    <a:pt x="12578" y="1827"/>
                  </a:cubicBezTo>
                  <a:cubicBezTo>
                    <a:pt x="11411" y="603"/>
                    <a:pt x="10269" y="90"/>
                    <a:pt x="8705" y="7"/>
                  </a:cubicBezTo>
                  <a:cubicBezTo>
                    <a:pt x="8614" y="3"/>
                    <a:pt x="8523" y="1"/>
                    <a:pt x="84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3317738" y="2853586"/>
              <a:ext cx="1928496" cy="1706809"/>
            </a:xfrm>
            <a:custGeom>
              <a:avLst/>
              <a:gdLst/>
              <a:ahLst/>
              <a:cxnLst/>
              <a:rect l="l" t="t" r="r" b="b"/>
              <a:pathLst>
                <a:path w="17691" h="20517" extrusionOk="0">
                  <a:moveTo>
                    <a:pt x="8773" y="232"/>
                  </a:moveTo>
                  <a:cubicBezTo>
                    <a:pt x="10298" y="232"/>
                    <a:pt x="11726" y="875"/>
                    <a:pt x="12835" y="2014"/>
                  </a:cubicBezTo>
                  <a:lnTo>
                    <a:pt x="12835" y="2014"/>
                  </a:lnTo>
                  <a:cubicBezTo>
                    <a:pt x="12839" y="2022"/>
                    <a:pt x="12844" y="2030"/>
                    <a:pt x="12850" y="2038"/>
                  </a:cubicBezTo>
                  <a:cubicBezTo>
                    <a:pt x="15043" y="4752"/>
                    <a:pt x="16988" y="7697"/>
                    <a:pt x="17269" y="11272"/>
                  </a:cubicBezTo>
                  <a:cubicBezTo>
                    <a:pt x="17434" y="13274"/>
                    <a:pt x="17211" y="15392"/>
                    <a:pt x="16193" y="17163"/>
                  </a:cubicBezTo>
                  <a:cubicBezTo>
                    <a:pt x="15233" y="18834"/>
                    <a:pt x="13636" y="19960"/>
                    <a:pt x="11717" y="20216"/>
                  </a:cubicBezTo>
                  <a:cubicBezTo>
                    <a:pt x="11364" y="20263"/>
                    <a:pt x="11010" y="20284"/>
                    <a:pt x="10657" y="20284"/>
                  </a:cubicBezTo>
                  <a:cubicBezTo>
                    <a:pt x="9128" y="20284"/>
                    <a:pt x="7601" y="19887"/>
                    <a:pt x="6157" y="19430"/>
                  </a:cubicBezTo>
                  <a:cubicBezTo>
                    <a:pt x="4303" y="18834"/>
                    <a:pt x="2284" y="18082"/>
                    <a:pt x="1192" y="16360"/>
                  </a:cubicBezTo>
                  <a:cubicBezTo>
                    <a:pt x="108" y="14664"/>
                    <a:pt x="406" y="12248"/>
                    <a:pt x="787" y="10362"/>
                  </a:cubicBezTo>
                  <a:cubicBezTo>
                    <a:pt x="1184" y="8409"/>
                    <a:pt x="1912" y="6539"/>
                    <a:pt x="2847" y="4785"/>
                  </a:cubicBezTo>
                  <a:cubicBezTo>
                    <a:pt x="3873" y="2857"/>
                    <a:pt x="5097" y="1020"/>
                    <a:pt x="7323" y="424"/>
                  </a:cubicBezTo>
                  <a:cubicBezTo>
                    <a:pt x="7811" y="295"/>
                    <a:pt x="8297" y="232"/>
                    <a:pt x="8773" y="232"/>
                  </a:cubicBezTo>
                  <a:close/>
                  <a:moveTo>
                    <a:pt x="8789" y="1"/>
                  </a:moveTo>
                  <a:cubicBezTo>
                    <a:pt x="8636" y="1"/>
                    <a:pt x="8481" y="7"/>
                    <a:pt x="8324" y="19"/>
                  </a:cubicBezTo>
                  <a:cubicBezTo>
                    <a:pt x="6405" y="176"/>
                    <a:pt x="4816" y="1235"/>
                    <a:pt x="3749" y="2799"/>
                  </a:cubicBezTo>
                  <a:cubicBezTo>
                    <a:pt x="2549" y="4561"/>
                    <a:pt x="1622" y="6506"/>
                    <a:pt x="1002" y="8550"/>
                  </a:cubicBezTo>
                  <a:cubicBezTo>
                    <a:pt x="406" y="10494"/>
                    <a:pt x="1" y="12720"/>
                    <a:pt x="332" y="14747"/>
                  </a:cubicBezTo>
                  <a:cubicBezTo>
                    <a:pt x="663" y="16774"/>
                    <a:pt x="2251" y="18106"/>
                    <a:pt x="4047" y="18901"/>
                  </a:cubicBezTo>
                  <a:cubicBezTo>
                    <a:pt x="5900" y="19720"/>
                    <a:pt x="8002" y="20357"/>
                    <a:pt x="10037" y="20498"/>
                  </a:cubicBezTo>
                  <a:cubicBezTo>
                    <a:pt x="10232" y="20510"/>
                    <a:pt x="10426" y="20517"/>
                    <a:pt x="10620" y="20517"/>
                  </a:cubicBezTo>
                  <a:cubicBezTo>
                    <a:pt x="12304" y="20517"/>
                    <a:pt x="13937" y="20021"/>
                    <a:pt x="15184" y="18826"/>
                  </a:cubicBezTo>
                  <a:cubicBezTo>
                    <a:pt x="16615" y="17453"/>
                    <a:pt x="17310" y="15516"/>
                    <a:pt x="17492" y="13572"/>
                  </a:cubicBezTo>
                  <a:cubicBezTo>
                    <a:pt x="17691" y="11470"/>
                    <a:pt x="17376" y="9344"/>
                    <a:pt x="16566" y="7391"/>
                  </a:cubicBezTo>
                  <a:cubicBezTo>
                    <a:pt x="15719" y="5377"/>
                    <a:pt x="14407" y="3600"/>
                    <a:pt x="13043" y="1906"/>
                  </a:cubicBezTo>
                  <a:lnTo>
                    <a:pt x="13043" y="1906"/>
                  </a:lnTo>
                  <a:cubicBezTo>
                    <a:pt x="13037" y="1892"/>
                    <a:pt x="13029" y="1878"/>
                    <a:pt x="13016" y="1864"/>
                  </a:cubicBezTo>
                  <a:lnTo>
                    <a:pt x="13016" y="1864"/>
                  </a:lnTo>
                  <a:lnTo>
                    <a:pt x="13012" y="1868"/>
                  </a:lnTo>
                  <a:lnTo>
                    <a:pt x="13012" y="1868"/>
                  </a:lnTo>
                  <a:cubicBezTo>
                    <a:pt x="13001" y="1857"/>
                    <a:pt x="12990" y="1848"/>
                    <a:pt x="12979" y="1842"/>
                  </a:cubicBezTo>
                  <a:lnTo>
                    <a:pt x="12979" y="1842"/>
                  </a:lnTo>
                  <a:cubicBezTo>
                    <a:pt x="11834" y="666"/>
                    <a:pt x="10404" y="1"/>
                    <a:pt x="87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9"/>
            <p:cNvSpPr txBox="1"/>
            <p:nvPr/>
          </p:nvSpPr>
          <p:spPr>
            <a:xfrm flipH="1">
              <a:off x="3779537" y="3629476"/>
              <a:ext cx="1095600" cy="6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 gold award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2" name="Google Shape;342;p19"/>
            <p:cNvSpPr txBox="1"/>
            <p:nvPr/>
          </p:nvSpPr>
          <p:spPr>
            <a:xfrm flipH="1">
              <a:off x="3779537" y="3288175"/>
              <a:ext cx="10956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AWARD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43" name="Google Shape;343;p19"/>
          <p:cNvGrpSpPr/>
          <p:nvPr/>
        </p:nvGrpSpPr>
        <p:grpSpPr>
          <a:xfrm>
            <a:off x="5217323" y="1379445"/>
            <a:ext cx="808984" cy="860835"/>
            <a:chOff x="5029023" y="1379445"/>
            <a:chExt cx="808984" cy="860835"/>
          </a:xfrm>
        </p:grpSpPr>
        <p:grpSp>
          <p:nvGrpSpPr>
            <p:cNvPr id="344" name="Google Shape;344;p19"/>
            <p:cNvGrpSpPr/>
            <p:nvPr/>
          </p:nvGrpSpPr>
          <p:grpSpPr>
            <a:xfrm>
              <a:off x="5029023" y="1379445"/>
              <a:ext cx="808984" cy="860835"/>
              <a:chOff x="5029023" y="1379445"/>
              <a:chExt cx="808984" cy="860835"/>
            </a:xfrm>
          </p:grpSpPr>
          <p:sp>
            <p:nvSpPr>
              <p:cNvPr id="345" name="Google Shape;345;p19"/>
              <p:cNvSpPr/>
              <p:nvPr/>
            </p:nvSpPr>
            <p:spPr>
              <a:xfrm>
                <a:off x="5067383" y="1746588"/>
                <a:ext cx="744044" cy="453057"/>
              </a:xfrm>
              <a:custGeom>
                <a:avLst/>
                <a:gdLst/>
                <a:ahLst/>
                <a:cxnLst/>
                <a:rect l="l" t="t" r="r" b="b"/>
                <a:pathLst>
                  <a:path w="7390" h="5073" extrusionOk="0">
                    <a:moveTo>
                      <a:pt x="6860" y="3651"/>
                    </a:moveTo>
                    <a:lnTo>
                      <a:pt x="6868" y="3676"/>
                    </a:lnTo>
                    <a:lnTo>
                      <a:pt x="6851" y="3676"/>
                    </a:lnTo>
                    <a:lnTo>
                      <a:pt x="6835" y="3659"/>
                    </a:lnTo>
                    <a:cubicBezTo>
                      <a:pt x="6843" y="3659"/>
                      <a:pt x="6851" y="3651"/>
                      <a:pt x="6860" y="3651"/>
                    </a:cubicBezTo>
                    <a:close/>
                    <a:moveTo>
                      <a:pt x="6876" y="3758"/>
                    </a:moveTo>
                    <a:lnTo>
                      <a:pt x="6884" y="3803"/>
                    </a:lnTo>
                    <a:lnTo>
                      <a:pt x="6884" y="3803"/>
                    </a:lnTo>
                    <a:cubicBezTo>
                      <a:pt x="6882" y="3797"/>
                      <a:pt x="6876" y="3791"/>
                      <a:pt x="6876" y="3791"/>
                    </a:cubicBezTo>
                    <a:cubicBezTo>
                      <a:pt x="6876" y="3775"/>
                      <a:pt x="6876" y="3767"/>
                      <a:pt x="6876" y="3758"/>
                    </a:cubicBezTo>
                    <a:close/>
                    <a:moveTo>
                      <a:pt x="176" y="1"/>
                    </a:moveTo>
                    <a:cubicBezTo>
                      <a:pt x="113" y="1"/>
                      <a:pt x="54" y="34"/>
                      <a:pt x="42" y="109"/>
                    </a:cubicBezTo>
                    <a:cubicBezTo>
                      <a:pt x="0" y="341"/>
                      <a:pt x="33" y="581"/>
                      <a:pt x="141" y="788"/>
                    </a:cubicBezTo>
                    <a:cubicBezTo>
                      <a:pt x="100" y="1169"/>
                      <a:pt x="141" y="1549"/>
                      <a:pt x="257" y="1905"/>
                    </a:cubicBezTo>
                    <a:cubicBezTo>
                      <a:pt x="323" y="2269"/>
                      <a:pt x="513" y="2600"/>
                      <a:pt x="795" y="2840"/>
                    </a:cubicBezTo>
                    <a:cubicBezTo>
                      <a:pt x="1142" y="3204"/>
                      <a:pt x="1605" y="3444"/>
                      <a:pt x="2110" y="3510"/>
                    </a:cubicBezTo>
                    <a:cubicBezTo>
                      <a:pt x="3682" y="3734"/>
                      <a:pt x="5743" y="3692"/>
                      <a:pt x="6868" y="5024"/>
                    </a:cubicBezTo>
                    <a:cubicBezTo>
                      <a:pt x="6896" y="5058"/>
                      <a:pt x="6932" y="5072"/>
                      <a:pt x="6968" y="5072"/>
                    </a:cubicBezTo>
                    <a:cubicBezTo>
                      <a:pt x="7047" y="5072"/>
                      <a:pt x="7127" y="5002"/>
                      <a:pt x="7133" y="4917"/>
                    </a:cubicBezTo>
                    <a:cubicBezTo>
                      <a:pt x="7157" y="4420"/>
                      <a:pt x="7389" y="3643"/>
                      <a:pt x="7042" y="3212"/>
                    </a:cubicBezTo>
                    <a:cubicBezTo>
                      <a:pt x="6694" y="2782"/>
                      <a:pt x="6007" y="2674"/>
                      <a:pt x="5503" y="2608"/>
                    </a:cubicBezTo>
                    <a:cubicBezTo>
                      <a:pt x="3955" y="2410"/>
                      <a:pt x="2226" y="2534"/>
                      <a:pt x="977" y="1442"/>
                    </a:cubicBezTo>
                    <a:cubicBezTo>
                      <a:pt x="968" y="1433"/>
                      <a:pt x="960" y="1425"/>
                      <a:pt x="952" y="1417"/>
                    </a:cubicBezTo>
                    <a:cubicBezTo>
                      <a:pt x="968" y="1384"/>
                      <a:pt x="960" y="1342"/>
                      <a:pt x="935" y="1309"/>
                    </a:cubicBezTo>
                    <a:cubicBezTo>
                      <a:pt x="654" y="953"/>
                      <a:pt x="455" y="548"/>
                      <a:pt x="340" y="109"/>
                    </a:cubicBezTo>
                    <a:cubicBezTo>
                      <a:pt x="318" y="40"/>
                      <a:pt x="245" y="1"/>
                      <a:pt x="1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  <p:grpSp>
            <p:nvGrpSpPr>
              <p:cNvPr id="346" name="Google Shape;346;p19"/>
              <p:cNvGrpSpPr/>
              <p:nvPr/>
            </p:nvGrpSpPr>
            <p:grpSpPr>
              <a:xfrm>
                <a:off x="5029023" y="1379445"/>
                <a:ext cx="808984" cy="860835"/>
                <a:chOff x="5029023" y="1379445"/>
                <a:chExt cx="808984" cy="860835"/>
              </a:xfrm>
            </p:grpSpPr>
            <p:sp>
              <p:nvSpPr>
                <p:cNvPr id="347" name="Google Shape;347;p19"/>
                <p:cNvSpPr/>
                <p:nvPr/>
              </p:nvSpPr>
              <p:spPr>
                <a:xfrm>
                  <a:off x="5054899" y="1389894"/>
                  <a:ext cx="771530" cy="676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3" h="7571" extrusionOk="0">
                      <a:moveTo>
                        <a:pt x="3470" y="0"/>
                      </a:moveTo>
                      <a:cubicBezTo>
                        <a:pt x="2157" y="0"/>
                        <a:pt x="872" y="900"/>
                        <a:pt x="447" y="2151"/>
                      </a:cubicBezTo>
                      <a:cubicBezTo>
                        <a:pt x="0" y="3466"/>
                        <a:pt x="555" y="5047"/>
                        <a:pt x="1713" y="5808"/>
                      </a:cubicBezTo>
                      <a:cubicBezTo>
                        <a:pt x="2830" y="6528"/>
                        <a:pt x="4245" y="6495"/>
                        <a:pt x="5569" y="6619"/>
                      </a:cubicBezTo>
                      <a:cubicBezTo>
                        <a:pt x="6305" y="6693"/>
                        <a:pt x="7141" y="6900"/>
                        <a:pt x="7464" y="7570"/>
                      </a:cubicBezTo>
                      <a:lnTo>
                        <a:pt x="7538" y="7471"/>
                      </a:lnTo>
                      <a:cubicBezTo>
                        <a:pt x="7662" y="5676"/>
                        <a:pt x="7373" y="3872"/>
                        <a:pt x="6711" y="2209"/>
                      </a:cubicBezTo>
                      <a:cubicBezTo>
                        <a:pt x="6562" y="1812"/>
                        <a:pt x="6355" y="1447"/>
                        <a:pt x="6090" y="1125"/>
                      </a:cubicBezTo>
                      <a:cubicBezTo>
                        <a:pt x="5825" y="835"/>
                        <a:pt x="5511" y="612"/>
                        <a:pt x="5155" y="446"/>
                      </a:cubicBezTo>
                      <a:cubicBezTo>
                        <a:pt x="4700" y="206"/>
                        <a:pt x="4195" y="57"/>
                        <a:pt x="3674" y="8"/>
                      </a:cubicBezTo>
                      <a:cubicBezTo>
                        <a:pt x="3606" y="3"/>
                        <a:pt x="3538" y="0"/>
                        <a:pt x="347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4343"/>
                    </a:solidFill>
                  </a:endParaRPr>
                </a:p>
              </p:txBody>
            </p:sp>
            <p:grpSp>
              <p:nvGrpSpPr>
                <p:cNvPr id="348" name="Google Shape;348;p19"/>
                <p:cNvGrpSpPr/>
                <p:nvPr/>
              </p:nvGrpSpPr>
              <p:grpSpPr>
                <a:xfrm>
                  <a:off x="5029023" y="1379445"/>
                  <a:ext cx="808984" cy="860835"/>
                  <a:chOff x="5029023" y="1379445"/>
                  <a:chExt cx="808984" cy="860835"/>
                </a:xfrm>
              </p:grpSpPr>
              <p:sp>
                <p:nvSpPr>
                  <p:cNvPr id="349" name="Google Shape;349;p19"/>
                  <p:cNvSpPr/>
                  <p:nvPr/>
                </p:nvSpPr>
                <p:spPr>
                  <a:xfrm>
                    <a:off x="5029023" y="1648082"/>
                    <a:ext cx="788042" cy="5921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27" h="6631" extrusionOk="0">
                        <a:moveTo>
                          <a:pt x="523" y="0"/>
                        </a:moveTo>
                        <a:cubicBezTo>
                          <a:pt x="464" y="0"/>
                          <a:pt x="402" y="38"/>
                          <a:pt x="398" y="112"/>
                        </a:cubicBezTo>
                        <a:cubicBezTo>
                          <a:pt x="257" y="1560"/>
                          <a:pt x="1" y="3852"/>
                          <a:pt x="1656" y="4564"/>
                        </a:cubicBezTo>
                        <a:cubicBezTo>
                          <a:pt x="2483" y="4919"/>
                          <a:pt x="3426" y="4812"/>
                          <a:pt x="4295" y="4952"/>
                        </a:cubicBezTo>
                        <a:cubicBezTo>
                          <a:pt x="5255" y="5110"/>
                          <a:pt x="6843" y="5548"/>
                          <a:pt x="7257" y="6549"/>
                        </a:cubicBezTo>
                        <a:cubicBezTo>
                          <a:pt x="7275" y="6598"/>
                          <a:pt x="7333" y="6630"/>
                          <a:pt x="7386" y="6630"/>
                        </a:cubicBezTo>
                        <a:cubicBezTo>
                          <a:pt x="7432" y="6630"/>
                          <a:pt x="7473" y="6607"/>
                          <a:pt x="7481" y="6549"/>
                        </a:cubicBezTo>
                        <a:cubicBezTo>
                          <a:pt x="7588" y="5904"/>
                          <a:pt x="7704" y="5250"/>
                          <a:pt x="7812" y="4605"/>
                        </a:cubicBezTo>
                        <a:cubicBezTo>
                          <a:pt x="7826" y="4520"/>
                          <a:pt x="7751" y="4463"/>
                          <a:pt x="7684" y="4463"/>
                        </a:cubicBezTo>
                        <a:cubicBezTo>
                          <a:pt x="7639" y="4463"/>
                          <a:pt x="7598" y="4488"/>
                          <a:pt x="7588" y="4547"/>
                        </a:cubicBezTo>
                        <a:cubicBezTo>
                          <a:pt x="7498" y="5088"/>
                          <a:pt x="7402" y="5629"/>
                          <a:pt x="7310" y="6170"/>
                        </a:cubicBezTo>
                        <a:lnTo>
                          <a:pt x="7310" y="6170"/>
                        </a:lnTo>
                        <a:cubicBezTo>
                          <a:pt x="6971" y="5681"/>
                          <a:pt x="6397" y="5396"/>
                          <a:pt x="5851" y="5168"/>
                        </a:cubicBezTo>
                        <a:cubicBezTo>
                          <a:pt x="4982" y="4803"/>
                          <a:pt x="4088" y="4679"/>
                          <a:pt x="3161" y="4613"/>
                        </a:cubicBezTo>
                        <a:cubicBezTo>
                          <a:pt x="2061" y="4539"/>
                          <a:pt x="1043" y="4274"/>
                          <a:pt x="696" y="3099"/>
                        </a:cubicBezTo>
                        <a:cubicBezTo>
                          <a:pt x="423" y="2156"/>
                          <a:pt x="538" y="1072"/>
                          <a:pt x="630" y="112"/>
                        </a:cubicBezTo>
                        <a:cubicBezTo>
                          <a:pt x="638" y="38"/>
                          <a:pt x="582" y="0"/>
                          <a:pt x="52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434343"/>
                      </a:solidFill>
                    </a:endParaRPr>
                  </a:p>
                </p:txBody>
              </p:sp>
              <p:sp>
                <p:nvSpPr>
                  <p:cNvPr id="350" name="Google Shape;350;p19"/>
                  <p:cNvSpPr/>
                  <p:nvPr/>
                </p:nvSpPr>
                <p:spPr>
                  <a:xfrm>
                    <a:off x="5059832" y="1379445"/>
                    <a:ext cx="778175" cy="7976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29" h="8932" extrusionOk="0">
                        <a:moveTo>
                          <a:pt x="3454" y="257"/>
                        </a:moveTo>
                        <a:cubicBezTo>
                          <a:pt x="4617" y="257"/>
                          <a:pt x="5800" y="843"/>
                          <a:pt x="6339" y="1887"/>
                        </a:cubicBezTo>
                        <a:cubicBezTo>
                          <a:pt x="7199" y="3550"/>
                          <a:pt x="7472" y="5561"/>
                          <a:pt x="7373" y="7414"/>
                        </a:cubicBezTo>
                        <a:cubicBezTo>
                          <a:pt x="6728" y="6570"/>
                          <a:pt x="5412" y="6612"/>
                          <a:pt x="4436" y="6537"/>
                        </a:cubicBezTo>
                        <a:cubicBezTo>
                          <a:pt x="2880" y="6413"/>
                          <a:pt x="1283" y="6041"/>
                          <a:pt x="621" y="4460"/>
                        </a:cubicBezTo>
                        <a:cubicBezTo>
                          <a:pt x="1" y="3021"/>
                          <a:pt x="588" y="1341"/>
                          <a:pt x="1978" y="613"/>
                        </a:cubicBezTo>
                        <a:cubicBezTo>
                          <a:pt x="2428" y="372"/>
                          <a:pt x="2939" y="257"/>
                          <a:pt x="3454" y="257"/>
                        </a:cubicBezTo>
                        <a:close/>
                        <a:moveTo>
                          <a:pt x="3454" y="0"/>
                        </a:moveTo>
                        <a:cubicBezTo>
                          <a:pt x="3280" y="0"/>
                          <a:pt x="3104" y="14"/>
                          <a:pt x="2930" y="42"/>
                        </a:cubicBezTo>
                        <a:cubicBezTo>
                          <a:pt x="1548" y="257"/>
                          <a:pt x="348" y="1391"/>
                          <a:pt x="158" y="2789"/>
                        </a:cubicBezTo>
                        <a:cubicBezTo>
                          <a:pt x="67" y="3501"/>
                          <a:pt x="199" y="4220"/>
                          <a:pt x="547" y="4849"/>
                        </a:cubicBezTo>
                        <a:cubicBezTo>
                          <a:pt x="745" y="5668"/>
                          <a:pt x="977" y="6479"/>
                          <a:pt x="1242" y="7282"/>
                        </a:cubicBezTo>
                        <a:cubicBezTo>
                          <a:pt x="1248" y="7301"/>
                          <a:pt x="1264" y="7309"/>
                          <a:pt x="1279" y="7309"/>
                        </a:cubicBezTo>
                        <a:cubicBezTo>
                          <a:pt x="1303" y="7309"/>
                          <a:pt x="1326" y="7290"/>
                          <a:pt x="1316" y="7265"/>
                        </a:cubicBezTo>
                        <a:cubicBezTo>
                          <a:pt x="1076" y="6546"/>
                          <a:pt x="870" y="5817"/>
                          <a:pt x="688" y="5081"/>
                        </a:cubicBezTo>
                        <a:lnTo>
                          <a:pt x="688" y="5081"/>
                        </a:lnTo>
                        <a:cubicBezTo>
                          <a:pt x="870" y="5362"/>
                          <a:pt x="1085" y="5611"/>
                          <a:pt x="1341" y="5826"/>
                        </a:cubicBezTo>
                        <a:cubicBezTo>
                          <a:pt x="1424" y="6372"/>
                          <a:pt x="1565" y="6918"/>
                          <a:pt x="1772" y="7431"/>
                        </a:cubicBezTo>
                        <a:cubicBezTo>
                          <a:pt x="1778" y="7452"/>
                          <a:pt x="1796" y="7461"/>
                          <a:pt x="1812" y="7461"/>
                        </a:cubicBezTo>
                        <a:cubicBezTo>
                          <a:pt x="1834" y="7461"/>
                          <a:pt x="1856" y="7443"/>
                          <a:pt x="1846" y="7414"/>
                        </a:cubicBezTo>
                        <a:cubicBezTo>
                          <a:pt x="1656" y="6926"/>
                          <a:pt x="1515" y="6413"/>
                          <a:pt x="1432" y="5892"/>
                        </a:cubicBezTo>
                        <a:lnTo>
                          <a:pt x="1432" y="5892"/>
                        </a:lnTo>
                        <a:cubicBezTo>
                          <a:pt x="1565" y="5999"/>
                          <a:pt x="1714" y="6090"/>
                          <a:pt x="1863" y="6173"/>
                        </a:cubicBezTo>
                        <a:cubicBezTo>
                          <a:pt x="2045" y="6703"/>
                          <a:pt x="2276" y="7216"/>
                          <a:pt x="2558" y="7704"/>
                        </a:cubicBezTo>
                        <a:cubicBezTo>
                          <a:pt x="2565" y="7716"/>
                          <a:pt x="2576" y="7721"/>
                          <a:pt x="2587" y="7721"/>
                        </a:cubicBezTo>
                        <a:cubicBezTo>
                          <a:pt x="2613" y="7721"/>
                          <a:pt x="2641" y="7692"/>
                          <a:pt x="2624" y="7663"/>
                        </a:cubicBezTo>
                        <a:cubicBezTo>
                          <a:pt x="2359" y="7207"/>
                          <a:pt x="2136" y="6728"/>
                          <a:pt x="1962" y="6223"/>
                        </a:cubicBezTo>
                        <a:lnTo>
                          <a:pt x="1962" y="6223"/>
                        </a:lnTo>
                        <a:cubicBezTo>
                          <a:pt x="2210" y="6347"/>
                          <a:pt x="2467" y="6438"/>
                          <a:pt x="2723" y="6512"/>
                        </a:cubicBezTo>
                        <a:cubicBezTo>
                          <a:pt x="2864" y="6926"/>
                          <a:pt x="3021" y="7332"/>
                          <a:pt x="3186" y="7729"/>
                        </a:cubicBezTo>
                        <a:cubicBezTo>
                          <a:pt x="3194" y="7745"/>
                          <a:pt x="3207" y="7751"/>
                          <a:pt x="3219" y="7751"/>
                        </a:cubicBezTo>
                        <a:cubicBezTo>
                          <a:pt x="3245" y="7751"/>
                          <a:pt x="3269" y="7724"/>
                          <a:pt x="3253" y="7696"/>
                        </a:cubicBezTo>
                        <a:cubicBezTo>
                          <a:pt x="3095" y="7315"/>
                          <a:pt x="2946" y="6926"/>
                          <a:pt x="2814" y="6537"/>
                        </a:cubicBezTo>
                        <a:lnTo>
                          <a:pt x="2814" y="6537"/>
                        </a:lnTo>
                        <a:cubicBezTo>
                          <a:pt x="3013" y="6587"/>
                          <a:pt x="3211" y="6620"/>
                          <a:pt x="3410" y="6653"/>
                        </a:cubicBezTo>
                        <a:cubicBezTo>
                          <a:pt x="3509" y="7050"/>
                          <a:pt x="3617" y="7439"/>
                          <a:pt x="3741" y="7820"/>
                        </a:cubicBezTo>
                        <a:cubicBezTo>
                          <a:pt x="3744" y="7841"/>
                          <a:pt x="3761" y="7850"/>
                          <a:pt x="3778" y="7850"/>
                        </a:cubicBezTo>
                        <a:cubicBezTo>
                          <a:pt x="3801" y="7850"/>
                          <a:pt x="3825" y="7832"/>
                          <a:pt x="3815" y="7803"/>
                        </a:cubicBezTo>
                        <a:cubicBezTo>
                          <a:pt x="3691" y="7431"/>
                          <a:pt x="3592" y="7050"/>
                          <a:pt x="3493" y="6661"/>
                        </a:cubicBezTo>
                        <a:lnTo>
                          <a:pt x="3493" y="6661"/>
                        </a:lnTo>
                        <a:cubicBezTo>
                          <a:pt x="3675" y="6694"/>
                          <a:pt x="3857" y="6711"/>
                          <a:pt x="4039" y="6728"/>
                        </a:cubicBezTo>
                        <a:cubicBezTo>
                          <a:pt x="4154" y="7133"/>
                          <a:pt x="4287" y="7530"/>
                          <a:pt x="4436" y="7927"/>
                        </a:cubicBezTo>
                        <a:cubicBezTo>
                          <a:pt x="4442" y="7943"/>
                          <a:pt x="4459" y="7951"/>
                          <a:pt x="4475" y="7951"/>
                        </a:cubicBezTo>
                        <a:cubicBezTo>
                          <a:pt x="4501" y="7951"/>
                          <a:pt x="4525" y="7933"/>
                          <a:pt x="4510" y="7902"/>
                        </a:cubicBezTo>
                        <a:cubicBezTo>
                          <a:pt x="4370" y="7522"/>
                          <a:pt x="4237" y="7133"/>
                          <a:pt x="4121" y="6736"/>
                        </a:cubicBezTo>
                        <a:lnTo>
                          <a:pt x="4121" y="6736"/>
                        </a:lnTo>
                        <a:cubicBezTo>
                          <a:pt x="4254" y="6752"/>
                          <a:pt x="4386" y="6761"/>
                          <a:pt x="4519" y="6769"/>
                        </a:cubicBezTo>
                        <a:lnTo>
                          <a:pt x="4634" y="6777"/>
                        </a:lnTo>
                        <a:lnTo>
                          <a:pt x="5205" y="8184"/>
                        </a:lnTo>
                        <a:cubicBezTo>
                          <a:pt x="5212" y="8203"/>
                          <a:pt x="5227" y="8211"/>
                          <a:pt x="5243" y="8211"/>
                        </a:cubicBezTo>
                        <a:cubicBezTo>
                          <a:pt x="5266" y="8211"/>
                          <a:pt x="5290" y="8192"/>
                          <a:pt x="5280" y="8167"/>
                        </a:cubicBezTo>
                        <a:cubicBezTo>
                          <a:pt x="5089" y="7704"/>
                          <a:pt x="4899" y="7249"/>
                          <a:pt x="4717" y="6785"/>
                        </a:cubicBezTo>
                        <a:lnTo>
                          <a:pt x="4717" y="6785"/>
                        </a:lnTo>
                        <a:cubicBezTo>
                          <a:pt x="4866" y="6794"/>
                          <a:pt x="5023" y="6802"/>
                          <a:pt x="5180" y="6810"/>
                        </a:cubicBezTo>
                        <a:cubicBezTo>
                          <a:pt x="5412" y="7356"/>
                          <a:pt x="5644" y="7894"/>
                          <a:pt x="5867" y="8432"/>
                        </a:cubicBezTo>
                        <a:cubicBezTo>
                          <a:pt x="5875" y="8448"/>
                          <a:pt x="5887" y="8454"/>
                          <a:pt x="5899" y="8454"/>
                        </a:cubicBezTo>
                        <a:cubicBezTo>
                          <a:pt x="5925" y="8454"/>
                          <a:pt x="5950" y="8424"/>
                          <a:pt x="5933" y="8391"/>
                        </a:cubicBezTo>
                        <a:cubicBezTo>
                          <a:pt x="5710" y="7869"/>
                          <a:pt x="5487" y="7348"/>
                          <a:pt x="5271" y="6819"/>
                        </a:cubicBezTo>
                        <a:lnTo>
                          <a:pt x="5271" y="6819"/>
                        </a:lnTo>
                        <a:cubicBezTo>
                          <a:pt x="5454" y="6835"/>
                          <a:pt x="5652" y="6852"/>
                          <a:pt x="5834" y="6885"/>
                        </a:cubicBezTo>
                        <a:lnTo>
                          <a:pt x="6562" y="8879"/>
                        </a:lnTo>
                        <a:cubicBezTo>
                          <a:pt x="6569" y="8898"/>
                          <a:pt x="6584" y="8906"/>
                          <a:pt x="6600" y="8906"/>
                        </a:cubicBezTo>
                        <a:cubicBezTo>
                          <a:pt x="6623" y="8906"/>
                          <a:pt x="6647" y="8887"/>
                          <a:pt x="6637" y="8862"/>
                        </a:cubicBezTo>
                        <a:lnTo>
                          <a:pt x="5925" y="6893"/>
                        </a:lnTo>
                        <a:lnTo>
                          <a:pt x="5925" y="6893"/>
                        </a:lnTo>
                        <a:cubicBezTo>
                          <a:pt x="6115" y="6926"/>
                          <a:pt x="6297" y="6976"/>
                          <a:pt x="6480" y="7042"/>
                        </a:cubicBezTo>
                        <a:cubicBezTo>
                          <a:pt x="6695" y="7663"/>
                          <a:pt x="6910" y="8283"/>
                          <a:pt x="7125" y="8904"/>
                        </a:cubicBezTo>
                        <a:cubicBezTo>
                          <a:pt x="7131" y="8923"/>
                          <a:pt x="7147" y="8931"/>
                          <a:pt x="7162" y="8931"/>
                        </a:cubicBezTo>
                        <a:cubicBezTo>
                          <a:pt x="7186" y="8931"/>
                          <a:pt x="7209" y="8912"/>
                          <a:pt x="7199" y="8887"/>
                        </a:cubicBezTo>
                        <a:cubicBezTo>
                          <a:pt x="6993" y="8283"/>
                          <a:pt x="6786" y="7687"/>
                          <a:pt x="6571" y="7083"/>
                        </a:cubicBezTo>
                        <a:lnTo>
                          <a:pt x="6571" y="7083"/>
                        </a:lnTo>
                        <a:cubicBezTo>
                          <a:pt x="6885" y="7216"/>
                          <a:pt x="7150" y="7447"/>
                          <a:pt x="7315" y="7737"/>
                        </a:cubicBezTo>
                        <a:cubicBezTo>
                          <a:pt x="7338" y="7776"/>
                          <a:pt x="7374" y="7793"/>
                          <a:pt x="7410" y="7793"/>
                        </a:cubicBezTo>
                        <a:cubicBezTo>
                          <a:pt x="7468" y="7793"/>
                          <a:pt x="7525" y="7750"/>
                          <a:pt x="7530" y="7679"/>
                        </a:cubicBezTo>
                        <a:cubicBezTo>
                          <a:pt x="7572" y="7663"/>
                          <a:pt x="7605" y="7621"/>
                          <a:pt x="7605" y="7580"/>
                        </a:cubicBezTo>
                        <a:cubicBezTo>
                          <a:pt x="7729" y="5710"/>
                          <a:pt x="7415" y="3832"/>
                          <a:pt x="6686" y="2102"/>
                        </a:cubicBezTo>
                        <a:cubicBezTo>
                          <a:pt x="6143" y="840"/>
                          <a:pt x="4825" y="0"/>
                          <a:pt x="345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434343"/>
                      </a:solidFill>
                    </a:endParaRPr>
                  </a:p>
                </p:txBody>
              </p:sp>
            </p:grpSp>
          </p:grpSp>
        </p:grpSp>
        <p:sp>
          <p:nvSpPr>
            <p:cNvPr id="351" name="Google Shape;351;p19"/>
            <p:cNvSpPr txBox="1"/>
            <p:nvPr/>
          </p:nvSpPr>
          <p:spPr>
            <a:xfrm flipH="1">
              <a:off x="5100663" y="1462838"/>
              <a:ext cx="6657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52" name="Google Shape;352;p19"/>
          <p:cNvGrpSpPr/>
          <p:nvPr/>
        </p:nvGrpSpPr>
        <p:grpSpPr>
          <a:xfrm>
            <a:off x="5256131" y="3397375"/>
            <a:ext cx="852378" cy="730089"/>
            <a:chOff x="5067831" y="3397375"/>
            <a:chExt cx="852378" cy="730089"/>
          </a:xfrm>
        </p:grpSpPr>
        <p:grpSp>
          <p:nvGrpSpPr>
            <p:cNvPr id="353" name="Google Shape;353;p19"/>
            <p:cNvGrpSpPr/>
            <p:nvPr/>
          </p:nvGrpSpPr>
          <p:grpSpPr>
            <a:xfrm>
              <a:off x="5067831" y="3397375"/>
              <a:ext cx="852378" cy="730089"/>
              <a:chOff x="5067831" y="3397375"/>
              <a:chExt cx="852378" cy="730089"/>
            </a:xfrm>
          </p:grpSpPr>
          <p:sp>
            <p:nvSpPr>
              <p:cNvPr id="354" name="Google Shape;354;p19"/>
              <p:cNvSpPr/>
              <p:nvPr/>
            </p:nvSpPr>
            <p:spPr>
              <a:xfrm>
                <a:off x="5082027" y="3408271"/>
                <a:ext cx="828214" cy="582553"/>
              </a:xfrm>
              <a:custGeom>
                <a:avLst/>
                <a:gdLst/>
                <a:ahLst/>
                <a:cxnLst/>
                <a:rect l="l" t="t" r="r" b="b"/>
                <a:pathLst>
                  <a:path w="8226" h="6523" extrusionOk="0">
                    <a:moveTo>
                      <a:pt x="4743" y="1"/>
                    </a:moveTo>
                    <a:cubicBezTo>
                      <a:pt x="4487" y="1"/>
                      <a:pt x="4237" y="25"/>
                      <a:pt x="4005" y="74"/>
                    </a:cubicBezTo>
                    <a:cubicBezTo>
                      <a:pt x="2814" y="322"/>
                      <a:pt x="2069" y="1472"/>
                      <a:pt x="1622" y="2581"/>
                    </a:cubicBezTo>
                    <a:cubicBezTo>
                      <a:pt x="1175" y="3690"/>
                      <a:pt x="861" y="4914"/>
                      <a:pt x="1" y="5750"/>
                    </a:cubicBezTo>
                    <a:lnTo>
                      <a:pt x="166" y="5676"/>
                    </a:lnTo>
                    <a:cubicBezTo>
                      <a:pt x="491" y="5638"/>
                      <a:pt x="817" y="5620"/>
                      <a:pt x="1143" y="5620"/>
                    </a:cubicBezTo>
                    <a:cubicBezTo>
                      <a:pt x="1902" y="5620"/>
                      <a:pt x="2660" y="5721"/>
                      <a:pt x="3401" y="5924"/>
                    </a:cubicBezTo>
                    <a:cubicBezTo>
                      <a:pt x="4207" y="6139"/>
                      <a:pt x="4806" y="6523"/>
                      <a:pt x="5533" y="6523"/>
                    </a:cubicBezTo>
                    <a:cubicBezTo>
                      <a:pt x="5702" y="6523"/>
                      <a:pt x="5878" y="6502"/>
                      <a:pt x="6066" y="6453"/>
                    </a:cubicBezTo>
                    <a:cubicBezTo>
                      <a:pt x="7166" y="6172"/>
                      <a:pt x="8225" y="4972"/>
                      <a:pt x="8209" y="3864"/>
                    </a:cubicBezTo>
                    <a:cubicBezTo>
                      <a:pt x="8192" y="2763"/>
                      <a:pt x="7861" y="1489"/>
                      <a:pt x="7017" y="744"/>
                    </a:cubicBezTo>
                    <a:cubicBezTo>
                      <a:pt x="6456" y="252"/>
                      <a:pt x="5567" y="1"/>
                      <a:pt x="47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9"/>
              <p:cNvSpPr/>
              <p:nvPr/>
            </p:nvSpPr>
            <p:spPr>
              <a:xfrm>
                <a:off x="5082732" y="3867936"/>
                <a:ext cx="809689" cy="236486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2648" extrusionOk="0">
                    <a:moveTo>
                      <a:pt x="7382" y="901"/>
                    </a:moveTo>
                    <a:lnTo>
                      <a:pt x="7374" y="934"/>
                    </a:lnTo>
                    <a:cubicBezTo>
                      <a:pt x="7366" y="926"/>
                      <a:pt x="7366" y="926"/>
                      <a:pt x="7358" y="918"/>
                    </a:cubicBezTo>
                    <a:lnTo>
                      <a:pt x="7382" y="901"/>
                    </a:lnTo>
                    <a:close/>
                    <a:moveTo>
                      <a:pt x="2459" y="942"/>
                    </a:moveTo>
                    <a:lnTo>
                      <a:pt x="2451" y="951"/>
                    </a:lnTo>
                    <a:lnTo>
                      <a:pt x="2451" y="942"/>
                    </a:lnTo>
                    <a:close/>
                    <a:moveTo>
                      <a:pt x="829" y="1563"/>
                    </a:moveTo>
                    <a:lnTo>
                      <a:pt x="1011" y="1580"/>
                    </a:lnTo>
                    <a:cubicBezTo>
                      <a:pt x="1020" y="1580"/>
                      <a:pt x="1028" y="1588"/>
                      <a:pt x="1036" y="1596"/>
                    </a:cubicBezTo>
                    <a:cubicBezTo>
                      <a:pt x="970" y="1588"/>
                      <a:pt x="895" y="1580"/>
                      <a:pt x="829" y="1563"/>
                    </a:cubicBezTo>
                    <a:close/>
                    <a:moveTo>
                      <a:pt x="4983" y="1662"/>
                    </a:moveTo>
                    <a:lnTo>
                      <a:pt x="4983" y="1662"/>
                    </a:lnTo>
                    <a:cubicBezTo>
                      <a:pt x="5033" y="1671"/>
                      <a:pt x="5082" y="1679"/>
                      <a:pt x="5132" y="1687"/>
                    </a:cubicBezTo>
                    <a:cubicBezTo>
                      <a:pt x="5148" y="1687"/>
                      <a:pt x="5165" y="1687"/>
                      <a:pt x="5181" y="1695"/>
                    </a:cubicBezTo>
                    <a:lnTo>
                      <a:pt x="5115" y="1704"/>
                    </a:lnTo>
                    <a:lnTo>
                      <a:pt x="4983" y="1662"/>
                    </a:lnTo>
                    <a:close/>
                    <a:moveTo>
                      <a:pt x="407" y="1819"/>
                    </a:moveTo>
                    <a:lnTo>
                      <a:pt x="432" y="1836"/>
                    </a:lnTo>
                    <a:lnTo>
                      <a:pt x="407" y="1836"/>
                    </a:lnTo>
                    <a:cubicBezTo>
                      <a:pt x="407" y="1828"/>
                      <a:pt x="407" y="1819"/>
                      <a:pt x="407" y="1819"/>
                    </a:cubicBezTo>
                    <a:close/>
                    <a:moveTo>
                      <a:pt x="3965" y="1803"/>
                    </a:moveTo>
                    <a:cubicBezTo>
                      <a:pt x="4064" y="1836"/>
                      <a:pt x="4172" y="1877"/>
                      <a:pt x="4271" y="1910"/>
                    </a:cubicBezTo>
                    <a:cubicBezTo>
                      <a:pt x="4155" y="1886"/>
                      <a:pt x="4040" y="1869"/>
                      <a:pt x="3932" y="1844"/>
                    </a:cubicBezTo>
                    <a:cubicBezTo>
                      <a:pt x="3940" y="1828"/>
                      <a:pt x="3949" y="1811"/>
                      <a:pt x="3949" y="1803"/>
                    </a:cubicBezTo>
                    <a:close/>
                    <a:moveTo>
                      <a:pt x="7002" y="1439"/>
                    </a:moveTo>
                    <a:lnTo>
                      <a:pt x="7002" y="1439"/>
                    </a:lnTo>
                    <a:cubicBezTo>
                      <a:pt x="6869" y="1662"/>
                      <a:pt x="6671" y="1828"/>
                      <a:pt x="6431" y="1919"/>
                    </a:cubicBezTo>
                    <a:cubicBezTo>
                      <a:pt x="6605" y="1828"/>
                      <a:pt x="6754" y="1687"/>
                      <a:pt x="6861" y="1522"/>
                    </a:cubicBezTo>
                    <a:cubicBezTo>
                      <a:pt x="6903" y="1497"/>
                      <a:pt x="6952" y="1472"/>
                      <a:pt x="7002" y="1439"/>
                    </a:cubicBezTo>
                    <a:close/>
                    <a:moveTo>
                      <a:pt x="3609" y="2101"/>
                    </a:moveTo>
                    <a:lnTo>
                      <a:pt x="3742" y="2126"/>
                    </a:lnTo>
                    <a:lnTo>
                      <a:pt x="3849" y="2159"/>
                    </a:lnTo>
                    <a:lnTo>
                      <a:pt x="3609" y="2101"/>
                    </a:lnTo>
                    <a:close/>
                    <a:moveTo>
                      <a:pt x="6514" y="2208"/>
                    </a:moveTo>
                    <a:lnTo>
                      <a:pt x="6514" y="2208"/>
                    </a:lnTo>
                    <a:cubicBezTo>
                      <a:pt x="6265" y="2308"/>
                      <a:pt x="6009" y="2366"/>
                      <a:pt x="5744" y="2374"/>
                    </a:cubicBezTo>
                    <a:cubicBezTo>
                      <a:pt x="5785" y="2357"/>
                      <a:pt x="5827" y="2349"/>
                      <a:pt x="5868" y="2332"/>
                    </a:cubicBezTo>
                    <a:cubicBezTo>
                      <a:pt x="6092" y="2316"/>
                      <a:pt x="6307" y="2275"/>
                      <a:pt x="6514" y="2208"/>
                    </a:cubicBezTo>
                    <a:close/>
                    <a:moveTo>
                      <a:pt x="7821" y="0"/>
                    </a:moveTo>
                    <a:cubicBezTo>
                      <a:pt x="7773" y="0"/>
                      <a:pt x="7725" y="19"/>
                      <a:pt x="7689" y="65"/>
                    </a:cubicBezTo>
                    <a:cubicBezTo>
                      <a:pt x="7325" y="578"/>
                      <a:pt x="6861" y="1075"/>
                      <a:pt x="6265" y="1298"/>
                    </a:cubicBezTo>
                    <a:cubicBezTo>
                      <a:pt x="6041" y="1382"/>
                      <a:pt x="5814" y="1416"/>
                      <a:pt x="5587" y="1416"/>
                    </a:cubicBezTo>
                    <a:cubicBezTo>
                      <a:pt x="5095" y="1416"/>
                      <a:pt x="4603" y="1256"/>
                      <a:pt x="4139" y="1091"/>
                    </a:cubicBezTo>
                    <a:cubicBezTo>
                      <a:pt x="3585" y="893"/>
                      <a:pt x="3047" y="694"/>
                      <a:pt x="2459" y="636"/>
                    </a:cubicBezTo>
                    <a:cubicBezTo>
                      <a:pt x="1781" y="570"/>
                      <a:pt x="1086" y="587"/>
                      <a:pt x="407" y="578"/>
                    </a:cubicBezTo>
                    <a:cubicBezTo>
                      <a:pt x="366" y="578"/>
                      <a:pt x="333" y="587"/>
                      <a:pt x="300" y="611"/>
                    </a:cubicBezTo>
                    <a:cubicBezTo>
                      <a:pt x="272" y="559"/>
                      <a:pt x="213" y="533"/>
                      <a:pt x="156" y="533"/>
                    </a:cubicBezTo>
                    <a:cubicBezTo>
                      <a:pt x="77" y="533"/>
                      <a:pt x="1" y="582"/>
                      <a:pt x="10" y="678"/>
                    </a:cubicBezTo>
                    <a:cubicBezTo>
                      <a:pt x="51" y="1124"/>
                      <a:pt x="85" y="1563"/>
                      <a:pt x="101" y="2010"/>
                    </a:cubicBezTo>
                    <a:cubicBezTo>
                      <a:pt x="101" y="2078"/>
                      <a:pt x="157" y="2161"/>
                      <a:pt x="237" y="2161"/>
                    </a:cubicBezTo>
                    <a:cubicBezTo>
                      <a:pt x="244" y="2161"/>
                      <a:pt x="251" y="2160"/>
                      <a:pt x="258" y="2159"/>
                    </a:cubicBezTo>
                    <a:cubicBezTo>
                      <a:pt x="597" y="2116"/>
                      <a:pt x="937" y="2095"/>
                      <a:pt x="1278" y="2095"/>
                    </a:cubicBezTo>
                    <a:cubicBezTo>
                      <a:pt x="1862" y="2095"/>
                      <a:pt x="2447" y="2157"/>
                      <a:pt x="3022" y="2283"/>
                    </a:cubicBezTo>
                    <a:cubicBezTo>
                      <a:pt x="3775" y="2448"/>
                      <a:pt x="4503" y="2647"/>
                      <a:pt x="5289" y="2647"/>
                    </a:cubicBezTo>
                    <a:cubicBezTo>
                      <a:pt x="5352" y="2647"/>
                      <a:pt x="5415" y="2647"/>
                      <a:pt x="5479" y="2647"/>
                    </a:cubicBezTo>
                    <a:cubicBezTo>
                      <a:pt x="6019" y="2647"/>
                      <a:pt x="6579" y="2627"/>
                      <a:pt x="6994" y="2250"/>
                    </a:cubicBezTo>
                    <a:cubicBezTo>
                      <a:pt x="7515" y="1786"/>
                      <a:pt x="7647" y="1075"/>
                      <a:pt x="7813" y="438"/>
                    </a:cubicBezTo>
                    <a:cubicBezTo>
                      <a:pt x="7813" y="429"/>
                      <a:pt x="7813" y="421"/>
                      <a:pt x="7813" y="413"/>
                    </a:cubicBezTo>
                    <a:cubicBezTo>
                      <a:pt x="7854" y="347"/>
                      <a:pt x="7904" y="289"/>
                      <a:pt x="7953" y="223"/>
                    </a:cubicBezTo>
                    <a:cubicBezTo>
                      <a:pt x="8041" y="111"/>
                      <a:pt x="7934" y="0"/>
                      <a:pt x="78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9"/>
              <p:cNvSpPr/>
              <p:nvPr/>
            </p:nvSpPr>
            <p:spPr>
              <a:xfrm>
                <a:off x="5067831" y="3397375"/>
                <a:ext cx="852378" cy="730089"/>
              </a:xfrm>
              <a:custGeom>
                <a:avLst/>
                <a:gdLst/>
                <a:ahLst/>
                <a:cxnLst/>
                <a:rect l="l" t="t" r="r" b="b"/>
                <a:pathLst>
                  <a:path w="8466" h="8175" extrusionOk="0">
                    <a:moveTo>
                      <a:pt x="8010" y="5392"/>
                    </a:moveTo>
                    <a:lnTo>
                      <a:pt x="8010" y="5392"/>
                    </a:lnTo>
                    <a:cubicBezTo>
                      <a:pt x="7962" y="5596"/>
                      <a:pt x="7921" y="5799"/>
                      <a:pt x="7864" y="5995"/>
                    </a:cubicBezTo>
                    <a:lnTo>
                      <a:pt x="7864" y="5995"/>
                    </a:lnTo>
                    <a:lnTo>
                      <a:pt x="7729" y="5748"/>
                    </a:lnTo>
                    <a:cubicBezTo>
                      <a:pt x="7828" y="5632"/>
                      <a:pt x="7919" y="5516"/>
                      <a:pt x="8010" y="5392"/>
                    </a:cubicBezTo>
                    <a:close/>
                    <a:moveTo>
                      <a:pt x="4865" y="238"/>
                    </a:moveTo>
                    <a:cubicBezTo>
                      <a:pt x="5053" y="238"/>
                      <a:pt x="5242" y="253"/>
                      <a:pt x="5429" y="279"/>
                    </a:cubicBezTo>
                    <a:cubicBezTo>
                      <a:pt x="7108" y="510"/>
                      <a:pt x="8019" y="1785"/>
                      <a:pt x="8201" y="3398"/>
                    </a:cubicBezTo>
                    <a:cubicBezTo>
                      <a:pt x="8217" y="3564"/>
                      <a:pt x="8225" y="3729"/>
                      <a:pt x="8225" y="3895"/>
                    </a:cubicBezTo>
                    <a:cubicBezTo>
                      <a:pt x="8209" y="3911"/>
                      <a:pt x="8201" y="3936"/>
                      <a:pt x="8201" y="3953"/>
                    </a:cubicBezTo>
                    <a:cubicBezTo>
                      <a:pt x="8176" y="4151"/>
                      <a:pt x="8159" y="4341"/>
                      <a:pt x="8134" y="4548"/>
                    </a:cubicBezTo>
                    <a:cubicBezTo>
                      <a:pt x="8035" y="4904"/>
                      <a:pt x="7853" y="5227"/>
                      <a:pt x="7613" y="5508"/>
                    </a:cubicBezTo>
                    <a:cubicBezTo>
                      <a:pt x="7130" y="6087"/>
                      <a:pt x="6426" y="6528"/>
                      <a:pt x="5655" y="6528"/>
                    </a:cubicBezTo>
                    <a:cubicBezTo>
                      <a:pt x="5621" y="6528"/>
                      <a:pt x="5587" y="6528"/>
                      <a:pt x="5553" y="6526"/>
                    </a:cubicBezTo>
                    <a:cubicBezTo>
                      <a:pt x="4684" y="6484"/>
                      <a:pt x="3857" y="5971"/>
                      <a:pt x="3013" y="5806"/>
                    </a:cubicBezTo>
                    <a:cubicBezTo>
                      <a:pt x="2443" y="5693"/>
                      <a:pt x="1863" y="5634"/>
                      <a:pt x="1284" y="5634"/>
                    </a:cubicBezTo>
                    <a:cubicBezTo>
                      <a:pt x="1012" y="5634"/>
                      <a:pt x="742" y="5647"/>
                      <a:pt x="473" y="5674"/>
                    </a:cubicBezTo>
                    <a:cubicBezTo>
                      <a:pt x="1267" y="4689"/>
                      <a:pt x="1523" y="3431"/>
                      <a:pt x="2069" y="2298"/>
                    </a:cubicBezTo>
                    <a:cubicBezTo>
                      <a:pt x="2367" y="1669"/>
                      <a:pt x="2781" y="1057"/>
                      <a:pt x="3360" y="659"/>
                    </a:cubicBezTo>
                    <a:cubicBezTo>
                      <a:pt x="3812" y="354"/>
                      <a:pt x="4336" y="238"/>
                      <a:pt x="4865" y="238"/>
                    </a:cubicBezTo>
                    <a:close/>
                    <a:moveTo>
                      <a:pt x="7671" y="5814"/>
                    </a:moveTo>
                    <a:lnTo>
                      <a:pt x="7837" y="6120"/>
                    </a:lnTo>
                    <a:cubicBezTo>
                      <a:pt x="7787" y="6286"/>
                      <a:pt x="7729" y="6451"/>
                      <a:pt x="7663" y="6609"/>
                    </a:cubicBezTo>
                    <a:lnTo>
                      <a:pt x="7406" y="6071"/>
                    </a:lnTo>
                    <a:cubicBezTo>
                      <a:pt x="7497" y="5988"/>
                      <a:pt x="7588" y="5897"/>
                      <a:pt x="7671" y="5814"/>
                    </a:cubicBezTo>
                    <a:close/>
                    <a:moveTo>
                      <a:pt x="7348" y="6120"/>
                    </a:moveTo>
                    <a:lnTo>
                      <a:pt x="7621" y="6700"/>
                    </a:lnTo>
                    <a:cubicBezTo>
                      <a:pt x="7613" y="6724"/>
                      <a:pt x="7605" y="6741"/>
                      <a:pt x="7597" y="6758"/>
                    </a:cubicBezTo>
                    <a:cubicBezTo>
                      <a:pt x="7532" y="6912"/>
                      <a:pt x="7442" y="7051"/>
                      <a:pt x="7337" y="7181"/>
                    </a:cubicBezTo>
                    <a:lnTo>
                      <a:pt x="7337" y="7181"/>
                    </a:lnTo>
                    <a:cubicBezTo>
                      <a:pt x="7222" y="6919"/>
                      <a:pt x="7082" y="6656"/>
                      <a:pt x="6935" y="6410"/>
                    </a:cubicBezTo>
                    <a:cubicBezTo>
                      <a:pt x="7075" y="6319"/>
                      <a:pt x="7216" y="6228"/>
                      <a:pt x="7348" y="6120"/>
                    </a:cubicBezTo>
                    <a:close/>
                    <a:moveTo>
                      <a:pt x="1168" y="5864"/>
                    </a:moveTo>
                    <a:cubicBezTo>
                      <a:pt x="1333" y="6352"/>
                      <a:pt x="1523" y="6840"/>
                      <a:pt x="1730" y="7312"/>
                    </a:cubicBezTo>
                    <a:cubicBezTo>
                      <a:pt x="1609" y="7302"/>
                      <a:pt x="1485" y="7298"/>
                      <a:pt x="1361" y="7298"/>
                    </a:cubicBezTo>
                    <a:cubicBezTo>
                      <a:pt x="1274" y="7298"/>
                      <a:pt x="1187" y="7300"/>
                      <a:pt x="1101" y="7304"/>
                    </a:cubicBezTo>
                    <a:cubicBezTo>
                      <a:pt x="919" y="6824"/>
                      <a:pt x="721" y="6360"/>
                      <a:pt x="497" y="5897"/>
                    </a:cubicBezTo>
                    <a:cubicBezTo>
                      <a:pt x="721" y="5880"/>
                      <a:pt x="944" y="5872"/>
                      <a:pt x="1168" y="5864"/>
                    </a:cubicBezTo>
                    <a:close/>
                    <a:moveTo>
                      <a:pt x="423" y="5905"/>
                    </a:moveTo>
                    <a:cubicBezTo>
                      <a:pt x="423" y="5914"/>
                      <a:pt x="423" y="5922"/>
                      <a:pt x="423" y="5930"/>
                    </a:cubicBezTo>
                    <a:cubicBezTo>
                      <a:pt x="646" y="6377"/>
                      <a:pt x="845" y="6840"/>
                      <a:pt x="1019" y="7304"/>
                    </a:cubicBezTo>
                    <a:cubicBezTo>
                      <a:pt x="878" y="7312"/>
                      <a:pt x="737" y="7328"/>
                      <a:pt x="597" y="7353"/>
                    </a:cubicBezTo>
                    <a:cubicBezTo>
                      <a:pt x="473" y="7179"/>
                      <a:pt x="365" y="6989"/>
                      <a:pt x="282" y="6799"/>
                    </a:cubicBezTo>
                    <a:cubicBezTo>
                      <a:pt x="266" y="6509"/>
                      <a:pt x="249" y="6220"/>
                      <a:pt x="233" y="5938"/>
                    </a:cubicBezTo>
                    <a:lnTo>
                      <a:pt x="257" y="5914"/>
                    </a:lnTo>
                    <a:lnTo>
                      <a:pt x="307" y="5914"/>
                    </a:lnTo>
                    <a:lnTo>
                      <a:pt x="423" y="5905"/>
                    </a:lnTo>
                    <a:close/>
                    <a:moveTo>
                      <a:pt x="299" y="6997"/>
                    </a:moveTo>
                    <a:cubicBezTo>
                      <a:pt x="357" y="7122"/>
                      <a:pt x="431" y="7246"/>
                      <a:pt x="514" y="7362"/>
                    </a:cubicBezTo>
                    <a:lnTo>
                      <a:pt x="315" y="7403"/>
                    </a:lnTo>
                    <a:cubicBezTo>
                      <a:pt x="307" y="7271"/>
                      <a:pt x="307" y="7138"/>
                      <a:pt x="299" y="6997"/>
                    </a:cubicBezTo>
                    <a:close/>
                    <a:moveTo>
                      <a:pt x="1242" y="5872"/>
                    </a:moveTo>
                    <a:cubicBezTo>
                      <a:pt x="1441" y="5872"/>
                      <a:pt x="1631" y="5880"/>
                      <a:pt x="1829" y="5889"/>
                    </a:cubicBezTo>
                    <a:cubicBezTo>
                      <a:pt x="2078" y="6385"/>
                      <a:pt x="2301" y="6898"/>
                      <a:pt x="2508" y="7419"/>
                    </a:cubicBezTo>
                    <a:cubicBezTo>
                      <a:pt x="2276" y="7370"/>
                      <a:pt x="2053" y="7337"/>
                      <a:pt x="1813" y="7320"/>
                    </a:cubicBezTo>
                    <a:cubicBezTo>
                      <a:pt x="1606" y="6849"/>
                      <a:pt x="1416" y="6360"/>
                      <a:pt x="1242" y="5872"/>
                    </a:cubicBezTo>
                    <a:close/>
                    <a:moveTo>
                      <a:pt x="1921" y="5889"/>
                    </a:moveTo>
                    <a:lnTo>
                      <a:pt x="1921" y="5889"/>
                    </a:lnTo>
                    <a:cubicBezTo>
                      <a:pt x="2136" y="5905"/>
                      <a:pt x="2351" y="5930"/>
                      <a:pt x="2566" y="5963"/>
                    </a:cubicBezTo>
                    <a:cubicBezTo>
                      <a:pt x="2723" y="6501"/>
                      <a:pt x="2930" y="7031"/>
                      <a:pt x="3186" y="7544"/>
                    </a:cubicBezTo>
                    <a:cubicBezTo>
                      <a:pt x="2988" y="7502"/>
                      <a:pt x="2789" y="7461"/>
                      <a:pt x="2599" y="7428"/>
                    </a:cubicBezTo>
                    <a:cubicBezTo>
                      <a:pt x="2392" y="6906"/>
                      <a:pt x="2160" y="6393"/>
                      <a:pt x="1921" y="5889"/>
                    </a:cubicBezTo>
                    <a:close/>
                    <a:moveTo>
                      <a:pt x="6860" y="6443"/>
                    </a:moveTo>
                    <a:cubicBezTo>
                      <a:pt x="7017" y="6708"/>
                      <a:pt x="7158" y="6981"/>
                      <a:pt x="7274" y="7262"/>
                    </a:cubicBezTo>
                    <a:cubicBezTo>
                      <a:pt x="7150" y="7411"/>
                      <a:pt x="6993" y="7544"/>
                      <a:pt x="6819" y="7643"/>
                    </a:cubicBezTo>
                    <a:lnTo>
                      <a:pt x="6372" y="6650"/>
                    </a:lnTo>
                    <a:cubicBezTo>
                      <a:pt x="6538" y="6600"/>
                      <a:pt x="6703" y="6534"/>
                      <a:pt x="6860" y="6443"/>
                    </a:cubicBezTo>
                    <a:close/>
                    <a:moveTo>
                      <a:pt x="2649" y="5971"/>
                    </a:moveTo>
                    <a:lnTo>
                      <a:pt x="2649" y="5971"/>
                    </a:lnTo>
                    <a:cubicBezTo>
                      <a:pt x="2864" y="6005"/>
                      <a:pt x="3079" y="6054"/>
                      <a:pt x="3286" y="6104"/>
                    </a:cubicBezTo>
                    <a:cubicBezTo>
                      <a:pt x="3517" y="6633"/>
                      <a:pt x="3724" y="7163"/>
                      <a:pt x="3923" y="7701"/>
                    </a:cubicBezTo>
                    <a:lnTo>
                      <a:pt x="3277" y="7560"/>
                    </a:lnTo>
                    <a:cubicBezTo>
                      <a:pt x="3021" y="7047"/>
                      <a:pt x="2806" y="6518"/>
                      <a:pt x="2649" y="5971"/>
                    </a:cubicBezTo>
                    <a:close/>
                    <a:moveTo>
                      <a:pt x="3385" y="6129"/>
                    </a:moveTo>
                    <a:lnTo>
                      <a:pt x="3509" y="6162"/>
                    </a:lnTo>
                    <a:cubicBezTo>
                      <a:pt x="3691" y="6211"/>
                      <a:pt x="3873" y="6278"/>
                      <a:pt x="4047" y="6344"/>
                    </a:cubicBezTo>
                    <a:cubicBezTo>
                      <a:pt x="4237" y="6849"/>
                      <a:pt x="4436" y="7345"/>
                      <a:pt x="4651" y="7841"/>
                    </a:cubicBezTo>
                    <a:cubicBezTo>
                      <a:pt x="4436" y="7808"/>
                      <a:pt x="4229" y="7767"/>
                      <a:pt x="4014" y="7726"/>
                    </a:cubicBezTo>
                    <a:cubicBezTo>
                      <a:pt x="3824" y="7188"/>
                      <a:pt x="3608" y="6650"/>
                      <a:pt x="3385" y="6129"/>
                    </a:cubicBezTo>
                    <a:close/>
                    <a:moveTo>
                      <a:pt x="6298" y="6675"/>
                    </a:moveTo>
                    <a:cubicBezTo>
                      <a:pt x="6446" y="7006"/>
                      <a:pt x="6604" y="7345"/>
                      <a:pt x="6753" y="7684"/>
                    </a:cubicBezTo>
                    <a:cubicBezTo>
                      <a:pt x="6579" y="7775"/>
                      <a:pt x="6380" y="7841"/>
                      <a:pt x="6190" y="7883"/>
                    </a:cubicBezTo>
                    <a:cubicBezTo>
                      <a:pt x="6016" y="7519"/>
                      <a:pt x="5859" y="7138"/>
                      <a:pt x="5710" y="6758"/>
                    </a:cubicBezTo>
                    <a:lnTo>
                      <a:pt x="5867" y="6758"/>
                    </a:lnTo>
                    <a:cubicBezTo>
                      <a:pt x="6016" y="6741"/>
                      <a:pt x="6157" y="6716"/>
                      <a:pt x="6298" y="6675"/>
                    </a:cubicBezTo>
                    <a:close/>
                    <a:moveTo>
                      <a:pt x="4146" y="6377"/>
                    </a:moveTo>
                    <a:lnTo>
                      <a:pt x="4146" y="6377"/>
                    </a:lnTo>
                    <a:cubicBezTo>
                      <a:pt x="4378" y="6460"/>
                      <a:pt x="4610" y="6551"/>
                      <a:pt x="4841" y="6625"/>
                    </a:cubicBezTo>
                    <a:cubicBezTo>
                      <a:pt x="5048" y="7055"/>
                      <a:pt x="5255" y="7494"/>
                      <a:pt x="5462" y="7932"/>
                    </a:cubicBezTo>
                    <a:lnTo>
                      <a:pt x="5346" y="7932"/>
                    </a:lnTo>
                    <a:cubicBezTo>
                      <a:pt x="5139" y="7916"/>
                      <a:pt x="4941" y="7891"/>
                      <a:pt x="4742" y="7858"/>
                    </a:cubicBezTo>
                    <a:cubicBezTo>
                      <a:pt x="4527" y="7370"/>
                      <a:pt x="4328" y="6873"/>
                      <a:pt x="4146" y="6377"/>
                    </a:cubicBezTo>
                    <a:close/>
                    <a:moveTo>
                      <a:pt x="4941" y="6650"/>
                    </a:moveTo>
                    <a:lnTo>
                      <a:pt x="4941" y="6650"/>
                    </a:lnTo>
                    <a:cubicBezTo>
                      <a:pt x="5164" y="6716"/>
                      <a:pt x="5396" y="6749"/>
                      <a:pt x="5627" y="6758"/>
                    </a:cubicBezTo>
                    <a:cubicBezTo>
                      <a:pt x="5776" y="7146"/>
                      <a:pt x="5933" y="7527"/>
                      <a:pt x="6107" y="7899"/>
                    </a:cubicBezTo>
                    <a:cubicBezTo>
                      <a:pt x="5925" y="7932"/>
                      <a:pt x="5735" y="7941"/>
                      <a:pt x="5545" y="7941"/>
                    </a:cubicBezTo>
                    <a:cubicBezTo>
                      <a:pt x="5346" y="7510"/>
                      <a:pt x="5147" y="7080"/>
                      <a:pt x="4941" y="6650"/>
                    </a:cubicBezTo>
                    <a:close/>
                    <a:moveTo>
                      <a:pt x="4939" y="0"/>
                    </a:moveTo>
                    <a:cubicBezTo>
                      <a:pt x="4148" y="0"/>
                      <a:pt x="3371" y="256"/>
                      <a:pt x="2789" y="833"/>
                    </a:cubicBezTo>
                    <a:cubicBezTo>
                      <a:pt x="1408" y="2207"/>
                      <a:pt x="1424" y="4366"/>
                      <a:pt x="84" y="5756"/>
                    </a:cubicBezTo>
                    <a:cubicBezTo>
                      <a:pt x="34" y="5765"/>
                      <a:pt x="1" y="5814"/>
                      <a:pt x="1" y="5864"/>
                    </a:cubicBezTo>
                    <a:cubicBezTo>
                      <a:pt x="34" y="6427"/>
                      <a:pt x="59" y="6989"/>
                      <a:pt x="92" y="7544"/>
                    </a:cubicBezTo>
                    <a:cubicBezTo>
                      <a:pt x="92" y="7616"/>
                      <a:pt x="148" y="7663"/>
                      <a:pt x="212" y="7663"/>
                    </a:cubicBezTo>
                    <a:cubicBezTo>
                      <a:pt x="222" y="7663"/>
                      <a:pt x="231" y="7662"/>
                      <a:pt x="241" y="7659"/>
                    </a:cubicBezTo>
                    <a:cubicBezTo>
                      <a:pt x="619" y="7558"/>
                      <a:pt x="994" y="7518"/>
                      <a:pt x="1367" y="7518"/>
                    </a:cubicBezTo>
                    <a:cubicBezTo>
                      <a:pt x="2122" y="7518"/>
                      <a:pt x="2869" y="7684"/>
                      <a:pt x="3617" y="7850"/>
                    </a:cubicBezTo>
                    <a:cubicBezTo>
                      <a:pt x="4270" y="7996"/>
                      <a:pt x="4965" y="8174"/>
                      <a:pt x="5643" y="8174"/>
                    </a:cubicBezTo>
                    <a:cubicBezTo>
                      <a:pt x="5883" y="8174"/>
                      <a:pt x="6122" y="8152"/>
                      <a:pt x="6355" y="8098"/>
                    </a:cubicBezTo>
                    <a:cubicBezTo>
                      <a:pt x="7845" y="7759"/>
                      <a:pt x="8176" y="6062"/>
                      <a:pt x="8350" y="4672"/>
                    </a:cubicBezTo>
                    <a:cubicBezTo>
                      <a:pt x="8424" y="4424"/>
                      <a:pt x="8465" y="4168"/>
                      <a:pt x="8465" y="3919"/>
                    </a:cubicBezTo>
                    <a:cubicBezTo>
                      <a:pt x="8441" y="2529"/>
                      <a:pt x="7911" y="974"/>
                      <a:pt x="6571" y="362"/>
                    </a:cubicBezTo>
                    <a:cubicBezTo>
                      <a:pt x="6063" y="128"/>
                      <a:pt x="5498" y="0"/>
                      <a:pt x="49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7" name="Google Shape;357;p19"/>
            <p:cNvSpPr txBox="1"/>
            <p:nvPr/>
          </p:nvSpPr>
          <p:spPr>
            <a:xfrm flipH="1">
              <a:off x="5215651" y="3482125"/>
              <a:ext cx="6657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6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58" name="Google Shape;358;p19"/>
          <p:cNvGrpSpPr/>
          <p:nvPr/>
        </p:nvGrpSpPr>
        <p:grpSpPr>
          <a:xfrm>
            <a:off x="3106546" y="3440026"/>
            <a:ext cx="668579" cy="818682"/>
            <a:chOff x="2918246" y="3440026"/>
            <a:chExt cx="668579" cy="818682"/>
          </a:xfrm>
        </p:grpSpPr>
        <p:grpSp>
          <p:nvGrpSpPr>
            <p:cNvPr id="359" name="Google Shape;359;p19"/>
            <p:cNvGrpSpPr/>
            <p:nvPr/>
          </p:nvGrpSpPr>
          <p:grpSpPr>
            <a:xfrm>
              <a:off x="2918246" y="3440026"/>
              <a:ext cx="665713" cy="818682"/>
              <a:chOff x="2918246" y="3440026"/>
              <a:chExt cx="665713" cy="818682"/>
            </a:xfrm>
          </p:grpSpPr>
          <p:sp>
            <p:nvSpPr>
              <p:cNvPr id="360" name="Google Shape;360;p19"/>
              <p:cNvSpPr/>
              <p:nvPr/>
            </p:nvSpPr>
            <p:spPr>
              <a:xfrm>
                <a:off x="2931311" y="3953373"/>
                <a:ext cx="628762" cy="284444"/>
              </a:xfrm>
              <a:custGeom>
                <a:avLst/>
                <a:gdLst/>
                <a:ahLst/>
                <a:cxnLst/>
                <a:rect l="l" t="t" r="r" b="b"/>
                <a:pathLst>
                  <a:path w="6245" h="3185" extrusionOk="0">
                    <a:moveTo>
                      <a:pt x="571" y="1336"/>
                    </a:moveTo>
                    <a:cubicBezTo>
                      <a:pt x="596" y="1369"/>
                      <a:pt x="621" y="1394"/>
                      <a:pt x="654" y="1419"/>
                    </a:cubicBezTo>
                    <a:lnTo>
                      <a:pt x="645" y="1427"/>
                    </a:lnTo>
                    <a:cubicBezTo>
                      <a:pt x="637" y="1423"/>
                      <a:pt x="629" y="1421"/>
                      <a:pt x="621" y="1421"/>
                    </a:cubicBezTo>
                    <a:cubicBezTo>
                      <a:pt x="612" y="1421"/>
                      <a:pt x="604" y="1423"/>
                      <a:pt x="596" y="1427"/>
                    </a:cubicBezTo>
                    <a:cubicBezTo>
                      <a:pt x="587" y="1394"/>
                      <a:pt x="579" y="1369"/>
                      <a:pt x="571" y="1336"/>
                    </a:cubicBezTo>
                    <a:close/>
                    <a:moveTo>
                      <a:pt x="263" y="1"/>
                    </a:moveTo>
                    <a:cubicBezTo>
                      <a:pt x="184" y="1"/>
                      <a:pt x="99" y="52"/>
                      <a:pt x="91" y="153"/>
                    </a:cubicBezTo>
                    <a:cubicBezTo>
                      <a:pt x="33" y="955"/>
                      <a:pt x="0" y="1890"/>
                      <a:pt x="654" y="2478"/>
                    </a:cubicBezTo>
                    <a:cubicBezTo>
                      <a:pt x="1274" y="3032"/>
                      <a:pt x="2242" y="3156"/>
                      <a:pt x="3045" y="3173"/>
                    </a:cubicBezTo>
                    <a:cubicBezTo>
                      <a:pt x="3238" y="3177"/>
                      <a:pt x="3445" y="3185"/>
                      <a:pt x="3656" y="3185"/>
                    </a:cubicBezTo>
                    <a:cubicBezTo>
                      <a:pt x="4260" y="3185"/>
                      <a:pt x="4898" y="3122"/>
                      <a:pt x="5345" y="2742"/>
                    </a:cubicBezTo>
                    <a:cubicBezTo>
                      <a:pt x="5560" y="2560"/>
                      <a:pt x="5718" y="2329"/>
                      <a:pt x="5809" y="2064"/>
                    </a:cubicBezTo>
                    <a:cubicBezTo>
                      <a:pt x="5817" y="2039"/>
                      <a:pt x="5825" y="2014"/>
                      <a:pt x="5825" y="1989"/>
                    </a:cubicBezTo>
                    <a:cubicBezTo>
                      <a:pt x="5991" y="1452"/>
                      <a:pt x="5957" y="839"/>
                      <a:pt x="6189" y="302"/>
                    </a:cubicBezTo>
                    <a:cubicBezTo>
                      <a:pt x="6189" y="293"/>
                      <a:pt x="6197" y="277"/>
                      <a:pt x="6206" y="268"/>
                    </a:cubicBezTo>
                    <a:cubicBezTo>
                      <a:pt x="6244" y="158"/>
                      <a:pt x="6136" y="70"/>
                      <a:pt x="6037" y="70"/>
                    </a:cubicBezTo>
                    <a:cubicBezTo>
                      <a:pt x="5988" y="70"/>
                      <a:pt x="5941" y="92"/>
                      <a:pt x="5916" y="144"/>
                    </a:cubicBezTo>
                    <a:lnTo>
                      <a:pt x="5908" y="186"/>
                    </a:lnTo>
                    <a:cubicBezTo>
                      <a:pt x="5718" y="666"/>
                      <a:pt x="5329" y="1013"/>
                      <a:pt x="4898" y="1278"/>
                    </a:cubicBezTo>
                    <a:cubicBezTo>
                      <a:pt x="4361" y="1617"/>
                      <a:pt x="3864" y="1692"/>
                      <a:pt x="3235" y="1708"/>
                    </a:cubicBezTo>
                    <a:cubicBezTo>
                      <a:pt x="3104" y="1712"/>
                      <a:pt x="2967" y="1716"/>
                      <a:pt x="2827" y="1716"/>
                    </a:cubicBezTo>
                    <a:cubicBezTo>
                      <a:pt x="1869" y="1716"/>
                      <a:pt x="763" y="1562"/>
                      <a:pt x="439" y="508"/>
                    </a:cubicBezTo>
                    <a:cubicBezTo>
                      <a:pt x="430" y="484"/>
                      <a:pt x="405" y="459"/>
                      <a:pt x="389" y="442"/>
                    </a:cubicBezTo>
                    <a:cubicBezTo>
                      <a:pt x="389" y="343"/>
                      <a:pt x="397" y="244"/>
                      <a:pt x="405" y="153"/>
                    </a:cubicBezTo>
                    <a:cubicBezTo>
                      <a:pt x="414" y="50"/>
                      <a:pt x="341" y="1"/>
                      <a:pt x="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9"/>
              <p:cNvSpPr/>
              <p:nvPr/>
            </p:nvSpPr>
            <p:spPr>
              <a:xfrm>
                <a:off x="2936244" y="3446731"/>
                <a:ext cx="639032" cy="659357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7383" extrusionOk="0">
                    <a:moveTo>
                      <a:pt x="348" y="1"/>
                    </a:moveTo>
                    <a:cubicBezTo>
                      <a:pt x="348" y="1"/>
                      <a:pt x="348" y="1"/>
                      <a:pt x="348" y="1"/>
                    </a:cubicBezTo>
                    <a:lnTo>
                      <a:pt x="348" y="1"/>
                    </a:lnTo>
                    <a:lnTo>
                      <a:pt x="299" y="919"/>
                    </a:lnTo>
                    <a:cubicBezTo>
                      <a:pt x="318" y="661"/>
                      <a:pt x="335" y="552"/>
                      <a:pt x="346" y="504"/>
                    </a:cubicBezTo>
                    <a:lnTo>
                      <a:pt x="346" y="504"/>
                    </a:lnTo>
                    <a:cubicBezTo>
                      <a:pt x="348" y="348"/>
                      <a:pt x="348" y="181"/>
                      <a:pt x="348" y="1"/>
                    </a:cubicBezTo>
                    <a:lnTo>
                      <a:pt x="348" y="1"/>
                    </a:lnTo>
                    <a:cubicBezTo>
                      <a:pt x="377" y="603"/>
                      <a:pt x="374" y="390"/>
                      <a:pt x="346" y="504"/>
                    </a:cubicBezTo>
                    <a:lnTo>
                      <a:pt x="346" y="504"/>
                    </a:lnTo>
                    <a:cubicBezTo>
                      <a:pt x="331" y="2346"/>
                      <a:pt x="231" y="2596"/>
                      <a:pt x="117" y="3641"/>
                    </a:cubicBezTo>
                    <a:cubicBezTo>
                      <a:pt x="1" y="4775"/>
                      <a:pt x="92" y="6090"/>
                      <a:pt x="869" y="6810"/>
                    </a:cubicBezTo>
                    <a:cubicBezTo>
                      <a:pt x="1353" y="7266"/>
                      <a:pt x="2003" y="7383"/>
                      <a:pt x="2638" y="7383"/>
                    </a:cubicBezTo>
                    <a:cubicBezTo>
                      <a:pt x="2753" y="7383"/>
                      <a:pt x="2867" y="7379"/>
                      <a:pt x="2979" y="7373"/>
                    </a:cubicBezTo>
                    <a:cubicBezTo>
                      <a:pt x="4072" y="7323"/>
                      <a:pt x="5280" y="6992"/>
                      <a:pt x="5859" y="5941"/>
                    </a:cubicBezTo>
                    <a:cubicBezTo>
                      <a:pt x="6231" y="5279"/>
                      <a:pt x="6322" y="4973"/>
                      <a:pt x="6248" y="4196"/>
                    </a:cubicBezTo>
                    <a:cubicBezTo>
                      <a:pt x="6206" y="3782"/>
                      <a:pt x="6347" y="3616"/>
                      <a:pt x="6157" y="3252"/>
                    </a:cubicBezTo>
                    <a:cubicBezTo>
                      <a:pt x="5718" y="2400"/>
                      <a:pt x="4568" y="1953"/>
                      <a:pt x="3741" y="1631"/>
                    </a:cubicBezTo>
                    <a:cubicBezTo>
                      <a:pt x="2425" y="1126"/>
                      <a:pt x="1051" y="1366"/>
                      <a:pt x="3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19"/>
              <p:cNvSpPr/>
              <p:nvPr/>
            </p:nvSpPr>
            <p:spPr>
              <a:xfrm>
                <a:off x="2918246" y="3440026"/>
                <a:ext cx="665713" cy="818682"/>
              </a:xfrm>
              <a:custGeom>
                <a:avLst/>
                <a:gdLst/>
                <a:ahLst/>
                <a:cxnLst/>
                <a:rect l="l" t="t" r="r" b="b"/>
                <a:pathLst>
                  <a:path w="6612" h="9167" extrusionOk="0">
                    <a:moveTo>
                      <a:pt x="6272" y="5942"/>
                    </a:moveTo>
                    <a:lnTo>
                      <a:pt x="6272" y="5942"/>
                    </a:lnTo>
                    <a:cubicBezTo>
                      <a:pt x="6248" y="6115"/>
                      <a:pt x="6223" y="6281"/>
                      <a:pt x="6190" y="6455"/>
                    </a:cubicBezTo>
                    <a:cubicBezTo>
                      <a:pt x="6157" y="6604"/>
                      <a:pt x="6132" y="6761"/>
                      <a:pt x="6107" y="6910"/>
                    </a:cubicBezTo>
                    <a:cubicBezTo>
                      <a:pt x="6049" y="6769"/>
                      <a:pt x="5983" y="6628"/>
                      <a:pt x="5908" y="6496"/>
                    </a:cubicBezTo>
                    <a:cubicBezTo>
                      <a:pt x="5983" y="6413"/>
                      <a:pt x="6041" y="6330"/>
                      <a:pt x="6099" y="6239"/>
                    </a:cubicBezTo>
                    <a:cubicBezTo>
                      <a:pt x="6165" y="6148"/>
                      <a:pt x="6223" y="6049"/>
                      <a:pt x="6272" y="5942"/>
                    </a:cubicBezTo>
                    <a:close/>
                    <a:moveTo>
                      <a:pt x="679" y="505"/>
                    </a:moveTo>
                    <a:cubicBezTo>
                      <a:pt x="1399" y="1407"/>
                      <a:pt x="2549" y="1416"/>
                      <a:pt x="3641" y="1763"/>
                    </a:cubicBezTo>
                    <a:cubicBezTo>
                      <a:pt x="4378" y="1995"/>
                      <a:pt x="5172" y="2309"/>
                      <a:pt x="5768" y="2814"/>
                    </a:cubicBezTo>
                    <a:cubicBezTo>
                      <a:pt x="6107" y="3095"/>
                      <a:pt x="6339" y="3418"/>
                      <a:pt x="6355" y="3873"/>
                    </a:cubicBezTo>
                    <a:cubicBezTo>
                      <a:pt x="6355" y="4130"/>
                      <a:pt x="6380" y="4403"/>
                      <a:pt x="6372" y="4676"/>
                    </a:cubicBezTo>
                    <a:cubicBezTo>
                      <a:pt x="6372" y="4684"/>
                      <a:pt x="6372" y="4692"/>
                      <a:pt x="6372" y="4692"/>
                    </a:cubicBezTo>
                    <a:lnTo>
                      <a:pt x="6372" y="4833"/>
                    </a:lnTo>
                    <a:cubicBezTo>
                      <a:pt x="6372" y="4899"/>
                      <a:pt x="6363" y="4965"/>
                      <a:pt x="6355" y="5023"/>
                    </a:cubicBezTo>
                    <a:cubicBezTo>
                      <a:pt x="6136" y="6744"/>
                      <a:pt x="4403" y="7382"/>
                      <a:pt x="2885" y="7382"/>
                    </a:cubicBezTo>
                    <a:cubicBezTo>
                      <a:pt x="2855" y="7382"/>
                      <a:pt x="2826" y="7382"/>
                      <a:pt x="2797" y="7381"/>
                    </a:cubicBezTo>
                    <a:cubicBezTo>
                      <a:pt x="1804" y="7365"/>
                      <a:pt x="960" y="6934"/>
                      <a:pt x="621" y="5958"/>
                    </a:cubicBezTo>
                    <a:cubicBezTo>
                      <a:pt x="489" y="5553"/>
                      <a:pt x="414" y="5139"/>
                      <a:pt x="414" y="4717"/>
                    </a:cubicBezTo>
                    <a:cubicBezTo>
                      <a:pt x="423" y="4403"/>
                      <a:pt x="439" y="4088"/>
                      <a:pt x="456" y="3774"/>
                    </a:cubicBezTo>
                    <a:cubicBezTo>
                      <a:pt x="456" y="3732"/>
                      <a:pt x="464" y="3699"/>
                      <a:pt x="464" y="3666"/>
                    </a:cubicBezTo>
                    <a:cubicBezTo>
                      <a:pt x="580" y="2615"/>
                      <a:pt x="662" y="1589"/>
                      <a:pt x="679" y="530"/>
                    </a:cubicBezTo>
                    <a:cubicBezTo>
                      <a:pt x="679" y="522"/>
                      <a:pt x="679" y="514"/>
                      <a:pt x="679" y="505"/>
                    </a:cubicBezTo>
                    <a:close/>
                    <a:moveTo>
                      <a:pt x="5859" y="6562"/>
                    </a:moveTo>
                    <a:cubicBezTo>
                      <a:pt x="5925" y="6686"/>
                      <a:pt x="5983" y="6802"/>
                      <a:pt x="6032" y="6934"/>
                    </a:cubicBezTo>
                    <a:cubicBezTo>
                      <a:pt x="6043" y="6951"/>
                      <a:pt x="6061" y="6960"/>
                      <a:pt x="6076" y="6960"/>
                    </a:cubicBezTo>
                    <a:cubicBezTo>
                      <a:pt x="6085" y="6960"/>
                      <a:pt x="6093" y="6957"/>
                      <a:pt x="6099" y="6951"/>
                    </a:cubicBezTo>
                    <a:lnTo>
                      <a:pt x="6099" y="6951"/>
                    </a:lnTo>
                    <a:cubicBezTo>
                      <a:pt x="6066" y="7174"/>
                      <a:pt x="6024" y="7398"/>
                      <a:pt x="5966" y="7621"/>
                    </a:cubicBezTo>
                    <a:cubicBezTo>
                      <a:pt x="5842" y="7356"/>
                      <a:pt x="5710" y="7092"/>
                      <a:pt x="5577" y="6827"/>
                    </a:cubicBezTo>
                    <a:cubicBezTo>
                      <a:pt x="5677" y="6744"/>
                      <a:pt x="5768" y="6653"/>
                      <a:pt x="5859" y="6562"/>
                    </a:cubicBezTo>
                    <a:close/>
                    <a:moveTo>
                      <a:pt x="5511" y="6877"/>
                    </a:moveTo>
                    <a:cubicBezTo>
                      <a:pt x="5660" y="7158"/>
                      <a:pt x="5801" y="7447"/>
                      <a:pt x="5933" y="7737"/>
                    </a:cubicBezTo>
                    <a:cubicBezTo>
                      <a:pt x="5908" y="7820"/>
                      <a:pt x="5884" y="7903"/>
                      <a:pt x="5850" y="7985"/>
                    </a:cubicBezTo>
                    <a:cubicBezTo>
                      <a:pt x="5809" y="8109"/>
                      <a:pt x="5743" y="8225"/>
                      <a:pt x="5660" y="8325"/>
                    </a:cubicBezTo>
                    <a:lnTo>
                      <a:pt x="5139" y="7117"/>
                    </a:lnTo>
                    <a:cubicBezTo>
                      <a:pt x="5271" y="7042"/>
                      <a:pt x="5395" y="6959"/>
                      <a:pt x="5511" y="6877"/>
                    </a:cubicBezTo>
                    <a:close/>
                    <a:moveTo>
                      <a:pt x="356" y="5842"/>
                    </a:moveTo>
                    <a:cubicBezTo>
                      <a:pt x="389" y="5975"/>
                      <a:pt x="439" y="6099"/>
                      <a:pt x="497" y="6223"/>
                    </a:cubicBezTo>
                    <a:cubicBezTo>
                      <a:pt x="687" y="6951"/>
                      <a:pt x="886" y="7679"/>
                      <a:pt x="1093" y="8399"/>
                    </a:cubicBezTo>
                    <a:cubicBezTo>
                      <a:pt x="1018" y="8349"/>
                      <a:pt x="944" y="8300"/>
                      <a:pt x="869" y="8242"/>
                    </a:cubicBezTo>
                    <a:cubicBezTo>
                      <a:pt x="348" y="7828"/>
                      <a:pt x="307" y="7216"/>
                      <a:pt x="323" y="6587"/>
                    </a:cubicBezTo>
                    <a:cubicBezTo>
                      <a:pt x="332" y="6339"/>
                      <a:pt x="340" y="6091"/>
                      <a:pt x="356" y="5842"/>
                    </a:cubicBezTo>
                    <a:close/>
                    <a:moveTo>
                      <a:pt x="662" y="6554"/>
                    </a:moveTo>
                    <a:cubicBezTo>
                      <a:pt x="811" y="6802"/>
                      <a:pt x="1010" y="7017"/>
                      <a:pt x="1250" y="7191"/>
                    </a:cubicBezTo>
                    <a:cubicBezTo>
                      <a:pt x="1358" y="7671"/>
                      <a:pt x="1482" y="8159"/>
                      <a:pt x="1622" y="8639"/>
                    </a:cubicBezTo>
                    <a:cubicBezTo>
                      <a:pt x="1622" y="8639"/>
                      <a:pt x="1631" y="8639"/>
                      <a:pt x="1631" y="8647"/>
                    </a:cubicBezTo>
                    <a:cubicBezTo>
                      <a:pt x="1482" y="8598"/>
                      <a:pt x="1333" y="8531"/>
                      <a:pt x="1192" y="8457"/>
                    </a:cubicBezTo>
                    <a:cubicBezTo>
                      <a:pt x="1002" y="7820"/>
                      <a:pt x="828" y="7191"/>
                      <a:pt x="662" y="6554"/>
                    </a:cubicBezTo>
                    <a:close/>
                    <a:moveTo>
                      <a:pt x="5081" y="7158"/>
                    </a:moveTo>
                    <a:cubicBezTo>
                      <a:pt x="5255" y="7572"/>
                      <a:pt x="5428" y="7977"/>
                      <a:pt x="5602" y="8382"/>
                    </a:cubicBezTo>
                    <a:cubicBezTo>
                      <a:pt x="5478" y="8515"/>
                      <a:pt x="5329" y="8614"/>
                      <a:pt x="5172" y="8689"/>
                    </a:cubicBezTo>
                    <a:lnTo>
                      <a:pt x="5172" y="8680"/>
                    </a:lnTo>
                    <a:lnTo>
                      <a:pt x="4551" y="7381"/>
                    </a:lnTo>
                    <a:cubicBezTo>
                      <a:pt x="4733" y="7315"/>
                      <a:pt x="4907" y="7241"/>
                      <a:pt x="5081" y="7158"/>
                    </a:cubicBezTo>
                    <a:close/>
                    <a:moveTo>
                      <a:pt x="1341" y="7249"/>
                    </a:moveTo>
                    <a:lnTo>
                      <a:pt x="1341" y="7249"/>
                    </a:lnTo>
                    <a:cubicBezTo>
                      <a:pt x="1515" y="7356"/>
                      <a:pt x="1705" y="7439"/>
                      <a:pt x="1904" y="7497"/>
                    </a:cubicBezTo>
                    <a:lnTo>
                      <a:pt x="2466" y="8829"/>
                    </a:lnTo>
                    <a:lnTo>
                      <a:pt x="2475" y="8838"/>
                    </a:lnTo>
                    <a:cubicBezTo>
                      <a:pt x="2201" y="8804"/>
                      <a:pt x="1937" y="8738"/>
                      <a:pt x="1672" y="8656"/>
                    </a:cubicBezTo>
                    <a:cubicBezTo>
                      <a:pt x="1697" y="8656"/>
                      <a:pt x="1705" y="8631"/>
                      <a:pt x="1697" y="8614"/>
                    </a:cubicBezTo>
                    <a:cubicBezTo>
                      <a:pt x="1564" y="8159"/>
                      <a:pt x="1449" y="7712"/>
                      <a:pt x="1341" y="7249"/>
                    </a:cubicBezTo>
                    <a:close/>
                    <a:moveTo>
                      <a:pt x="4477" y="7406"/>
                    </a:moveTo>
                    <a:lnTo>
                      <a:pt x="5097" y="8713"/>
                    </a:lnTo>
                    <a:cubicBezTo>
                      <a:pt x="4924" y="8788"/>
                      <a:pt x="4742" y="8838"/>
                      <a:pt x="4560" y="8871"/>
                    </a:cubicBezTo>
                    <a:lnTo>
                      <a:pt x="3989" y="7538"/>
                    </a:lnTo>
                    <a:cubicBezTo>
                      <a:pt x="4154" y="7505"/>
                      <a:pt x="4320" y="7456"/>
                      <a:pt x="4477" y="7406"/>
                    </a:cubicBezTo>
                    <a:close/>
                    <a:moveTo>
                      <a:pt x="1995" y="7522"/>
                    </a:moveTo>
                    <a:lnTo>
                      <a:pt x="1995" y="7522"/>
                    </a:lnTo>
                    <a:cubicBezTo>
                      <a:pt x="2036" y="7530"/>
                      <a:pt x="2077" y="7538"/>
                      <a:pt x="2127" y="7547"/>
                    </a:cubicBezTo>
                    <a:cubicBezTo>
                      <a:pt x="2284" y="7580"/>
                      <a:pt x="2441" y="7596"/>
                      <a:pt x="2607" y="7613"/>
                    </a:cubicBezTo>
                    <a:cubicBezTo>
                      <a:pt x="2839" y="8027"/>
                      <a:pt x="3029" y="8465"/>
                      <a:pt x="3186" y="8920"/>
                    </a:cubicBezTo>
                    <a:cubicBezTo>
                      <a:pt x="2971" y="8904"/>
                      <a:pt x="2764" y="8879"/>
                      <a:pt x="2599" y="8854"/>
                    </a:cubicBezTo>
                    <a:lnTo>
                      <a:pt x="2516" y="8846"/>
                    </a:lnTo>
                    <a:cubicBezTo>
                      <a:pt x="2532" y="8838"/>
                      <a:pt x="2541" y="8813"/>
                      <a:pt x="2532" y="8788"/>
                    </a:cubicBezTo>
                    <a:lnTo>
                      <a:pt x="1995" y="7522"/>
                    </a:lnTo>
                    <a:close/>
                    <a:moveTo>
                      <a:pt x="3285" y="7621"/>
                    </a:moveTo>
                    <a:cubicBezTo>
                      <a:pt x="3476" y="8060"/>
                      <a:pt x="3666" y="8498"/>
                      <a:pt x="3856" y="8929"/>
                    </a:cubicBezTo>
                    <a:cubicBezTo>
                      <a:pt x="3774" y="8932"/>
                      <a:pt x="3692" y="8934"/>
                      <a:pt x="3610" y="8934"/>
                    </a:cubicBezTo>
                    <a:cubicBezTo>
                      <a:pt x="3495" y="8934"/>
                      <a:pt x="3380" y="8930"/>
                      <a:pt x="3269" y="8920"/>
                    </a:cubicBezTo>
                    <a:cubicBezTo>
                      <a:pt x="3120" y="8473"/>
                      <a:pt x="2930" y="8035"/>
                      <a:pt x="2698" y="7621"/>
                    </a:cubicBezTo>
                    <a:lnTo>
                      <a:pt x="2698" y="7621"/>
                    </a:lnTo>
                    <a:cubicBezTo>
                      <a:pt x="2797" y="7625"/>
                      <a:pt x="2894" y="7627"/>
                      <a:pt x="2992" y="7627"/>
                    </a:cubicBezTo>
                    <a:cubicBezTo>
                      <a:pt x="3089" y="7627"/>
                      <a:pt x="3186" y="7625"/>
                      <a:pt x="3285" y="7621"/>
                    </a:cubicBezTo>
                    <a:close/>
                    <a:moveTo>
                      <a:pt x="3906" y="7547"/>
                    </a:moveTo>
                    <a:lnTo>
                      <a:pt x="4477" y="8879"/>
                    </a:lnTo>
                    <a:cubicBezTo>
                      <a:pt x="4303" y="8912"/>
                      <a:pt x="4121" y="8929"/>
                      <a:pt x="3939" y="8937"/>
                    </a:cubicBezTo>
                    <a:lnTo>
                      <a:pt x="3368" y="7621"/>
                    </a:lnTo>
                    <a:cubicBezTo>
                      <a:pt x="3550" y="7605"/>
                      <a:pt x="3732" y="7580"/>
                      <a:pt x="3906" y="7547"/>
                    </a:cubicBezTo>
                    <a:close/>
                    <a:moveTo>
                      <a:pt x="570" y="0"/>
                    </a:moveTo>
                    <a:cubicBezTo>
                      <a:pt x="556" y="0"/>
                      <a:pt x="542" y="3"/>
                      <a:pt x="530" y="9"/>
                    </a:cubicBezTo>
                    <a:cubicBezTo>
                      <a:pt x="514" y="17"/>
                      <a:pt x="505" y="17"/>
                      <a:pt x="497" y="26"/>
                    </a:cubicBezTo>
                    <a:lnTo>
                      <a:pt x="489" y="34"/>
                    </a:lnTo>
                    <a:cubicBezTo>
                      <a:pt x="480" y="42"/>
                      <a:pt x="472" y="50"/>
                      <a:pt x="472" y="59"/>
                    </a:cubicBezTo>
                    <a:lnTo>
                      <a:pt x="472" y="67"/>
                    </a:lnTo>
                    <a:cubicBezTo>
                      <a:pt x="464" y="83"/>
                      <a:pt x="456" y="100"/>
                      <a:pt x="456" y="117"/>
                    </a:cubicBezTo>
                    <a:cubicBezTo>
                      <a:pt x="456" y="265"/>
                      <a:pt x="456" y="414"/>
                      <a:pt x="447" y="572"/>
                    </a:cubicBezTo>
                    <a:cubicBezTo>
                      <a:pt x="439" y="704"/>
                      <a:pt x="423" y="836"/>
                      <a:pt x="406" y="1027"/>
                    </a:cubicBezTo>
                    <a:cubicBezTo>
                      <a:pt x="406" y="1052"/>
                      <a:pt x="414" y="1085"/>
                      <a:pt x="431" y="1101"/>
                    </a:cubicBezTo>
                    <a:cubicBezTo>
                      <a:pt x="381" y="2036"/>
                      <a:pt x="290" y="2963"/>
                      <a:pt x="216" y="3906"/>
                    </a:cubicBezTo>
                    <a:cubicBezTo>
                      <a:pt x="199" y="4072"/>
                      <a:pt x="191" y="4245"/>
                      <a:pt x="191" y="4419"/>
                    </a:cubicBezTo>
                    <a:cubicBezTo>
                      <a:pt x="116" y="5379"/>
                      <a:pt x="1" y="6380"/>
                      <a:pt x="125" y="7307"/>
                    </a:cubicBezTo>
                    <a:cubicBezTo>
                      <a:pt x="290" y="8564"/>
                      <a:pt x="1564" y="8978"/>
                      <a:pt x="2673" y="9102"/>
                    </a:cubicBezTo>
                    <a:cubicBezTo>
                      <a:pt x="2970" y="9135"/>
                      <a:pt x="3340" y="9166"/>
                      <a:pt x="3727" y="9166"/>
                    </a:cubicBezTo>
                    <a:cubicBezTo>
                      <a:pt x="4529" y="9166"/>
                      <a:pt x="5404" y="9031"/>
                      <a:pt x="5850" y="8490"/>
                    </a:cubicBezTo>
                    <a:cubicBezTo>
                      <a:pt x="6223" y="8035"/>
                      <a:pt x="6256" y="7332"/>
                      <a:pt x="6372" y="6786"/>
                    </a:cubicBezTo>
                    <a:cubicBezTo>
                      <a:pt x="6521" y="6099"/>
                      <a:pt x="6603" y="5395"/>
                      <a:pt x="6612" y="4692"/>
                    </a:cubicBezTo>
                    <a:cubicBezTo>
                      <a:pt x="6603" y="4676"/>
                      <a:pt x="6603" y="4659"/>
                      <a:pt x="6587" y="4643"/>
                    </a:cubicBezTo>
                    <a:cubicBezTo>
                      <a:pt x="6579" y="4452"/>
                      <a:pt x="6570" y="4262"/>
                      <a:pt x="6570" y="4072"/>
                    </a:cubicBezTo>
                    <a:cubicBezTo>
                      <a:pt x="6587" y="3343"/>
                      <a:pt x="6281" y="2880"/>
                      <a:pt x="5677" y="2450"/>
                    </a:cubicBezTo>
                    <a:cubicBezTo>
                      <a:pt x="4982" y="1962"/>
                      <a:pt x="4105" y="1622"/>
                      <a:pt x="3285" y="1416"/>
                    </a:cubicBezTo>
                    <a:cubicBezTo>
                      <a:pt x="2259" y="1167"/>
                      <a:pt x="1242" y="1076"/>
                      <a:pt x="671" y="67"/>
                    </a:cubicBezTo>
                    <a:cubicBezTo>
                      <a:pt x="671" y="59"/>
                      <a:pt x="671" y="59"/>
                      <a:pt x="671" y="59"/>
                    </a:cubicBezTo>
                    <a:cubicBezTo>
                      <a:pt x="662" y="50"/>
                      <a:pt x="662" y="50"/>
                      <a:pt x="654" y="42"/>
                    </a:cubicBezTo>
                    <a:cubicBezTo>
                      <a:pt x="654" y="42"/>
                      <a:pt x="646" y="34"/>
                      <a:pt x="646" y="26"/>
                    </a:cubicBezTo>
                    <a:cubicBezTo>
                      <a:pt x="625" y="9"/>
                      <a:pt x="596" y="0"/>
                      <a:pt x="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3" name="Google Shape;363;p19"/>
            <p:cNvSpPr txBox="1"/>
            <p:nvPr/>
          </p:nvSpPr>
          <p:spPr>
            <a:xfrm flipH="1">
              <a:off x="2921126" y="3623650"/>
              <a:ext cx="6657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64" name="Google Shape;364;p19"/>
          <p:cNvGrpSpPr/>
          <p:nvPr/>
        </p:nvGrpSpPr>
        <p:grpSpPr>
          <a:xfrm>
            <a:off x="2746922" y="1650158"/>
            <a:ext cx="822375" cy="742949"/>
            <a:chOff x="2558622" y="1650158"/>
            <a:chExt cx="822375" cy="742949"/>
          </a:xfrm>
        </p:grpSpPr>
        <p:grpSp>
          <p:nvGrpSpPr>
            <p:cNvPr id="365" name="Google Shape;365;p19"/>
            <p:cNvGrpSpPr/>
            <p:nvPr/>
          </p:nvGrpSpPr>
          <p:grpSpPr>
            <a:xfrm>
              <a:off x="2558622" y="1650158"/>
              <a:ext cx="822375" cy="742949"/>
              <a:chOff x="2558622" y="1650158"/>
              <a:chExt cx="822375" cy="742949"/>
            </a:xfrm>
          </p:grpSpPr>
          <p:sp>
            <p:nvSpPr>
              <p:cNvPr id="366" name="Google Shape;366;p19"/>
              <p:cNvSpPr/>
              <p:nvPr/>
            </p:nvSpPr>
            <p:spPr>
              <a:xfrm>
                <a:off x="2621952" y="1892895"/>
                <a:ext cx="739513" cy="481993"/>
              </a:xfrm>
              <a:custGeom>
                <a:avLst/>
                <a:gdLst/>
                <a:ahLst/>
                <a:cxnLst/>
                <a:rect l="l" t="t" r="r" b="b"/>
                <a:pathLst>
                  <a:path w="7345" h="5397" extrusionOk="0">
                    <a:moveTo>
                      <a:pt x="2971" y="4347"/>
                    </a:moveTo>
                    <a:lnTo>
                      <a:pt x="2971" y="4356"/>
                    </a:lnTo>
                    <a:cubicBezTo>
                      <a:pt x="2847" y="4372"/>
                      <a:pt x="2723" y="4397"/>
                      <a:pt x="2607" y="4414"/>
                    </a:cubicBezTo>
                    <a:lnTo>
                      <a:pt x="2656" y="4389"/>
                    </a:lnTo>
                    <a:lnTo>
                      <a:pt x="2673" y="4380"/>
                    </a:lnTo>
                    <a:cubicBezTo>
                      <a:pt x="2772" y="4372"/>
                      <a:pt x="2871" y="4364"/>
                      <a:pt x="2971" y="4347"/>
                    </a:cubicBezTo>
                    <a:close/>
                    <a:moveTo>
                      <a:pt x="7171" y="0"/>
                    </a:moveTo>
                    <a:cubicBezTo>
                      <a:pt x="7146" y="0"/>
                      <a:pt x="7119" y="9"/>
                      <a:pt x="7091" y="28"/>
                    </a:cubicBezTo>
                    <a:cubicBezTo>
                      <a:pt x="6934" y="144"/>
                      <a:pt x="6785" y="268"/>
                      <a:pt x="6661" y="409"/>
                    </a:cubicBezTo>
                    <a:cubicBezTo>
                      <a:pt x="6628" y="442"/>
                      <a:pt x="6611" y="483"/>
                      <a:pt x="6611" y="525"/>
                    </a:cubicBezTo>
                    <a:cubicBezTo>
                      <a:pt x="6413" y="607"/>
                      <a:pt x="6264" y="831"/>
                      <a:pt x="6140" y="1005"/>
                    </a:cubicBezTo>
                    <a:cubicBezTo>
                      <a:pt x="6115" y="1029"/>
                      <a:pt x="6107" y="1063"/>
                      <a:pt x="6115" y="1096"/>
                    </a:cubicBezTo>
                    <a:lnTo>
                      <a:pt x="5503" y="1691"/>
                    </a:lnTo>
                    <a:cubicBezTo>
                      <a:pt x="5453" y="1733"/>
                      <a:pt x="5445" y="1815"/>
                      <a:pt x="5486" y="1873"/>
                    </a:cubicBezTo>
                    <a:cubicBezTo>
                      <a:pt x="5312" y="2031"/>
                      <a:pt x="5155" y="2221"/>
                      <a:pt x="5031" y="2419"/>
                    </a:cubicBezTo>
                    <a:cubicBezTo>
                      <a:pt x="5014" y="2453"/>
                      <a:pt x="5006" y="2486"/>
                      <a:pt x="5014" y="2519"/>
                    </a:cubicBezTo>
                    <a:cubicBezTo>
                      <a:pt x="4915" y="2626"/>
                      <a:pt x="4849" y="2759"/>
                      <a:pt x="4808" y="2891"/>
                    </a:cubicBezTo>
                    <a:cubicBezTo>
                      <a:pt x="4799" y="2899"/>
                      <a:pt x="4791" y="2908"/>
                      <a:pt x="4783" y="2924"/>
                    </a:cubicBezTo>
                    <a:cubicBezTo>
                      <a:pt x="4212" y="3636"/>
                      <a:pt x="3360" y="4066"/>
                      <a:pt x="2441" y="4083"/>
                    </a:cubicBezTo>
                    <a:lnTo>
                      <a:pt x="2185" y="4083"/>
                    </a:lnTo>
                    <a:cubicBezTo>
                      <a:pt x="2127" y="4083"/>
                      <a:pt x="2069" y="4107"/>
                      <a:pt x="2052" y="4165"/>
                    </a:cubicBezTo>
                    <a:cubicBezTo>
                      <a:pt x="1374" y="4157"/>
                      <a:pt x="728" y="3843"/>
                      <a:pt x="323" y="3305"/>
                    </a:cubicBezTo>
                    <a:cubicBezTo>
                      <a:pt x="296" y="3270"/>
                      <a:pt x="262" y="3255"/>
                      <a:pt x="226" y="3255"/>
                    </a:cubicBezTo>
                    <a:cubicBezTo>
                      <a:pt x="117" y="3255"/>
                      <a:pt x="0" y="3389"/>
                      <a:pt x="75" y="3495"/>
                    </a:cubicBezTo>
                    <a:cubicBezTo>
                      <a:pt x="232" y="3710"/>
                      <a:pt x="406" y="3917"/>
                      <a:pt x="596" y="4116"/>
                    </a:cubicBezTo>
                    <a:cubicBezTo>
                      <a:pt x="588" y="4157"/>
                      <a:pt x="604" y="4207"/>
                      <a:pt x="637" y="4240"/>
                    </a:cubicBezTo>
                    <a:cubicBezTo>
                      <a:pt x="853" y="4447"/>
                      <a:pt x="1093" y="4637"/>
                      <a:pt x="1349" y="4811"/>
                    </a:cubicBezTo>
                    <a:cubicBezTo>
                      <a:pt x="1349" y="4852"/>
                      <a:pt x="1382" y="4885"/>
                      <a:pt x="1415" y="4910"/>
                    </a:cubicBezTo>
                    <a:cubicBezTo>
                      <a:pt x="1713" y="5100"/>
                      <a:pt x="2036" y="5233"/>
                      <a:pt x="2375" y="5324"/>
                    </a:cubicBezTo>
                    <a:lnTo>
                      <a:pt x="2400" y="5324"/>
                    </a:lnTo>
                    <a:cubicBezTo>
                      <a:pt x="2425" y="5349"/>
                      <a:pt x="2466" y="5373"/>
                      <a:pt x="2507" y="5373"/>
                    </a:cubicBezTo>
                    <a:cubicBezTo>
                      <a:pt x="2665" y="5388"/>
                      <a:pt x="2819" y="5396"/>
                      <a:pt x="2970" y="5396"/>
                    </a:cubicBezTo>
                    <a:cubicBezTo>
                      <a:pt x="3612" y="5396"/>
                      <a:pt x="4191" y="5242"/>
                      <a:pt x="4667" y="4720"/>
                    </a:cubicBezTo>
                    <a:cubicBezTo>
                      <a:pt x="5246" y="4066"/>
                      <a:pt x="5561" y="3263"/>
                      <a:pt x="5850" y="2461"/>
                    </a:cubicBezTo>
                    <a:cubicBezTo>
                      <a:pt x="5892" y="2461"/>
                      <a:pt x="5933" y="2436"/>
                      <a:pt x="5958" y="2395"/>
                    </a:cubicBezTo>
                    <a:cubicBezTo>
                      <a:pt x="6123" y="2138"/>
                      <a:pt x="6297" y="1882"/>
                      <a:pt x="6462" y="1625"/>
                    </a:cubicBezTo>
                    <a:lnTo>
                      <a:pt x="6479" y="1617"/>
                    </a:lnTo>
                    <a:cubicBezTo>
                      <a:pt x="6653" y="1493"/>
                      <a:pt x="6827" y="1360"/>
                      <a:pt x="6992" y="1220"/>
                    </a:cubicBezTo>
                    <a:cubicBezTo>
                      <a:pt x="7017" y="1195"/>
                      <a:pt x="7033" y="1154"/>
                      <a:pt x="7033" y="1120"/>
                    </a:cubicBezTo>
                    <a:cubicBezTo>
                      <a:pt x="7058" y="1087"/>
                      <a:pt x="7083" y="1054"/>
                      <a:pt x="7108" y="1021"/>
                    </a:cubicBezTo>
                    <a:cubicBezTo>
                      <a:pt x="7265" y="765"/>
                      <a:pt x="7191" y="492"/>
                      <a:pt x="7298" y="235"/>
                    </a:cubicBezTo>
                    <a:cubicBezTo>
                      <a:pt x="7345" y="142"/>
                      <a:pt x="7274" y="0"/>
                      <a:pt x="7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7" name="Google Shape;367;p19"/>
              <p:cNvGrpSpPr/>
              <p:nvPr/>
            </p:nvGrpSpPr>
            <p:grpSpPr>
              <a:xfrm>
                <a:off x="2558622" y="1650158"/>
                <a:ext cx="822375" cy="742949"/>
                <a:chOff x="2558622" y="1650158"/>
                <a:chExt cx="822375" cy="742949"/>
              </a:xfrm>
            </p:grpSpPr>
            <p:sp>
              <p:nvSpPr>
                <p:cNvPr id="368" name="Google Shape;368;p19"/>
                <p:cNvSpPr/>
                <p:nvPr/>
              </p:nvSpPr>
              <p:spPr>
                <a:xfrm>
                  <a:off x="2577752" y="1661857"/>
                  <a:ext cx="777370" cy="597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1" h="6695" extrusionOk="0">
                      <a:moveTo>
                        <a:pt x="7721" y="2475"/>
                      </a:moveTo>
                      <a:cubicBezTo>
                        <a:pt x="7719" y="2476"/>
                        <a:pt x="7717" y="2477"/>
                        <a:pt x="7715" y="2478"/>
                      </a:cubicBezTo>
                      <a:lnTo>
                        <a:pt x="7715" y="2478"/>
                      </a:lnTo>
                      <a:cubicBezTo>
                        <a:pt x="7717" y="2480"/>
                        <a:pt x="7719" y="2481"/>
                        <a:pt x="7721" y="2483"/>
                      </a:cubicBezTo>
                      <a:lnTo>
                        <a:pt x="7721" y="2475"/>
                      </a:lnTo>
                      <a:close/>
                      <a:moveTo>
                        <a:pt x="2268" y="1"/>
                      </a:moveTo>
                      <a:cubicBezTo>
                        <a:pt x="1862" y="1"/>
                        <a:pt x="1432" y="42"/>
                        <a:pt x="1101" y="274"/>
                      </a:cubicBezTo>
                      <a:cubicBezTo>
                        <a:pt x="927" y="406"/>
                        <a:pt x="779" y="572"/>
                        <a:pt x="663" y="762"/>
                      </a:cubicBezTo>
                      <a:cubicBezTo>
                        <a:pt x="224" y="1457"/>
                        <a:pt x="100" y="2301"/>
                        <a:pt x="59" y="3120"/>
                      </a:cubicBezTo>
                      <a:cubicBezTo>
                        <a:pt x="1" y="4204"/>
                        <a:pt x="141" y="5420"/>
                        <a:pt x="961" y="6132"/>
                      </a:cubicBezTo>
                      <a:cubicBezTo>
                        <a:pt x="1414" y="6526"/>
                        <a:pt x="2005" y="6694"/>
                        <a:pt x="2610" y="6694"/>
                      </a:cubicBezTo>
                      <a:cubicBezTo>
                        <a:pt x="3021" y="6694"/>
                        <a:pt x="3439" y="6617"/>
                        <a:pt x="3823" y="6479"/>
                      </a:cubicBezTo>
                      <a:cubicBezTo>
                        <a:pt x="4163" y="6363"/>
                        <a:pt x="4477" y="6190"/>
                        <a:pt x="4742" y="5958"/>
                      </a:cubicBezTo>
                      <a:cubicBezTo>
                        <a:pt x="5123" y="5627"/>
                        <a:pt x="5362" y="5155"/>
                        <a:pt x="5644" y="4733"/>
                      </a:cubicBezTo>
                      <a:cubicBezTo>
                        <a:pt x="6180" y="3891"/>
                        <a:pt x="6882" y="3033"/>
                        <a:pt x="7715" y="2478"/>
                      </a:cubicBezTo>
                      <a:lnTo>
                        <a:pt x="7715" y="2478"/>
                      </a:lnTo>
                      <a:cubicBezTo>
                        <a:pt x="6202" y="1115"/>
                        <a:pt x="4301" y="25"/>
                        <a:pt x="22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19"/>
                <p:cNvSpPr/>
                <p:nvPr/>
              </p:nvSpPr>
              <p:spPr>
                <a:xfrm>
                  <a:off x="2558622" y="1650158"/>
                  <a:ext cx="822375" cy="742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8" h="8319" extrusionOk="0">
                      <a:moveTo>
                        <a:pt x="7853" y="2796"/>
                      </a:moveTo>
                      <a:cubicBezTo>
                        <a:pt x="7853" y="3143"/>
                        <a:pt x="7869" y="3532"/>
                        <a:pt x="7671" y="3830"/>
                      </a:cubicBezTo>
                      <a:cubicBezTo>
                        <a:pt x="7580" y="3607"/>
                        <a:pt x="7480" y="3400"/>
                        <a:pt x="7373" y="3185"/>
                      </a:cubicBezTo>
                      <a:cubicBezTo>
                        <a:pt x="7522" y="3052"/>
                        <a:pt x="7679" y="2920"/>
                        <a:pt x="7853" y="2796"/>
                      </a:cubicBezTo>
                      <a:close/>
                      <a:moveTo>
                        <a:pt x="7315" y="3243"/>
                      </a:moveTo>
                      <a:cubicBezTo>
                        <a:pt x="7422" y="3458"/>
                        <a:pt x="7522" y="3673"/>
                        <a:pt x="7621" y="3896"/>
                      </a:cubicBezTo>
                      <a:cubicBezTo>
                        <a:pt x="7596" y="3921"/>
                        <a:pt x="7571" y="3954"/>
                        <a:pt x="7547" y="3979"/>
                      </a:cubicBezTo>
                      <a:cubicBezTo>
                        <a:pt x="7431" y="4070"/>
                        <a:pt x="7298" y="4145"/>
                        <a:pt x="7174" y="4236"/>
                      </a:cubicBezTo>
                      <a:lnTo>
                        <a:pt x="6918" y="3673"/>
                      </a:lnTo>
                      <a:cubicBezTo>
                        <a:pt x="6918" y="3665"/>
                        <a:pt x="6909" y="3656"/>
                        <a:pt x="6901" y="3656"/>
                      </a:cubicBezTo>
                      <a:cubicBezTo>
                        <a:pt x="7034" y="3507"/>
                        <a:pt x="7174" y="3375"/>
                        <a:pt x="7315" y="3243"/>
                      </a:cubicBezTo>
                      <a:close/>
                      <a:moveTo>
                        <a:pt x="6852" y="3706"/>
                      </a:moveTo>
                      <a:cubicBezTo>
                        <a:pt x="6943" y="3896"/>
                        <a:pt x="7025" y="4087"/>
                        <a:pt x="7108" y="4277"/>
                      </a:cubicBezTo>
                      <a:cubicBezTo>
                        <a:pt x="7000" y="4376"/>
                        <a:pt x="6893" y="4484"/>
                        <a:pt x="6802" y="4608"/>
                      </a:cubicBezTo>
                      <a:cubicBezTo>
                        <a:pt x="6736" y="4418"/>
                        <a:pt x="6653" y="4236"/>
                        <a:pt x="6562" y="4054"/>
                      </a:cubicBezTo>
                      <a:cubicBezTo>
                        <a:pt x="6653" y="3938"/>
                        <a:pt x="6752" y="3822"/>
                        <a:pt x="6852" y="3706"/>
                      </a:cubicBezTo>
                      <a:close/>
                      <a:moveTo>
                        <a:pt x="6504" y="4120"/>
                      </a:moveTo>
                      <a:cubicBezTo>
                        <a:pt x="6603" y="4302"/>
                        <a:pt x="6678" y="4484"/>
                        <a:pt x="6752" y="4674"/>
                      </a:cubicBezTo>
                      <a:cubicBezTo>
                        <a:pt x="6669" y="4782"/>
                        <a:pt x="6595" y="4898"/>
                        <a:pt x="6537" y="5013"/>
                      </a:cubicBezTo>
                      <a:lnTo>
                        <a:pt x="6289" y="4500"/>
                      </a:lnTo>
                      <a:cubicBezTo>
                        <a:pt x="6281" y="4485"/>
                        <a:pt x="6270" y="4479"/>
                        <a:pt x="6259" y="4479"/>
                      </a:cubicBezTo>
                      <a:cubicBezTo>
                        <a:pt x="6232" y="4479"/>
                        <a:pt x="6205" y="4510"/>
                        <a:pt x="6223" y="4533"/>
                      </a:cubicBezTo>
                      <a:cubicBezTo>
                        <a:pt x="6314" y="4724"/>
                        <a:pt x="6396" y="4906"/>
                        <a:pt x="6487" y="5088"/>
                      </a:cubicBezTo>
                      <a:lnTo>
                        <a:pt x="6430" y="5204"/>
                      </a:lnTo>
                      <a:cubicBezTo>
                        <a:pt x="6347" y="5377"/>
                        <a:pt x="6272" y="5551"/>
                        <a:pt x="6198" y="5725"/>
                      </a:cubicBezTo>
                      <a:cubicBezTo>
                        <a:pt x="6090" y="5493"/>
                        <a:pt x="5983" y="5253"/>
                        <a:pt x="5875" y="5022"/>
                      </a:cubicBezTo>
                      <a:cubicBezTo>
                        <a:pt x="6065" y="4715"/>
                        <a:pt x="6281" y="4409"/>
                        <a:pt x="6504" y="4120"/>
                      </a:cubicBezTo>
                      <a:close/>
                      <a:moveTo>
                        <a:pt x="5826" y="5104"/>
                      </a:moveTo>
                      <a:lnTo>
                        <a:pt x="6165" y="5824"/>
                      </a:lnTo>
                      <a:cubicBezTo>
                        <a:pt x="6074" y="6039"/>
                        <a:pt x="5991" y="6254"/>
                        <a:pt x="5900" y="6470"/>
                      </a:cubicBezTo>
                      <a:cubicBezTo>
                        <a:pt x="5792" y="6172"/>
                        <a:pt x="5643" y="5882"/>
                        <a:pt x="5470" y="5617"/>
                      </a:cubicBezTo>
                      <a:cubicBezTo>
                        <a:pt x="5586" y="5460"/>
                        <a:pt x="5701" y="5286"/>
                        <a:pt x="5826" y="5104"/>
                      </a:cubicBezTo>
                      <a:close/>
                      <a:moveTo>
                        <a:pt x="2365" y="242"/>
                      </a:moveTo>
                      <a:cubicBezTo>
                        <a:pt x="2568" y="242"/>
                        <a:pt x="2772" y="261"/>
                        <a:pt x="2963" y="281"/>
                      </a:cubicBezTo>
                      <a:cubicBezTo>
                        <a:pt x="4766" y="454"/>
                        <a:pt x="6380" y="1431"/>
                        <a:pt x="7720" y="2606"/>
                      </a:cubicBezTo>
                      <a:cubicBezTo>
                        <a:pt x="7149" y="3028"/>
                        <a:pt x="6645" y="3541"/>
                        <a:pt x="6223" y="4111"/>
                      </a:cubicBezTo>
                      <a:cubicBezTo>
                        <a:pt x="5652" y="4848"/>
                        <a:pt x="5288" y="5824"/>
                        <a:pt x="4444" y="6296"/>
                      </a:cubicBezTo>
                      <a:cubicBezTo>
                        <a:pt x="3972" y="6561"/>
                        <a:pt x="3391" y="6716"/>
                        <a:pt x="2821" y="6716"/>
                      </a:cubicBezTo>
                      <a:cubicBezTo>
                        <a:pt x="2432" y="6716"/>
                        <a:pt x="2047" y="6644"/>
                        <a:pt x="1705" y="6486"/>
                      </a:cubicBezTo>
                      <a:cubicBezTo>
                        <a:pt x="869" y="6097"/>
                        <a:pt x="480" y="5195"/>
                        <a:pt x="389" y="4302"/>
                      </a:cubicBezTo>
                      <a:cubicBezTo>
                        <a:pt x="282" y="3433"/>
                        <a:pt x="356" y="2556"/>
                        <a:pt x="604" y="1720"/>
                      </a:cubicBezTo>
                      <a:cubicBezTo>
                        <a:pt x="762" y="1240"/>
                        <a:pt x="1018" y="678"/>
                        <a:pt x="1482" y="429"/>
                      </a:cubicBezTo>
                      <a:cubicBezTo>
                        <a:pt x="1746" y="285"/>
                        <a:pt x="2055" y="242"/>
                        <a:pt x="2365" y="242"/>
                      </a:cubicBezTo>
                      <a:close/>
                      <a:moveTo>
                        <a:pt x="811" y="6072"/>
                      </a:moveTo>
                      <a:lnTo>
                        <a:pt x="811" y="6072"/>
                      </a:lnTo>
                      <a:cubicBezTo>
                        <a:pt x="919" y="6197"/>
                        <a:pt x="1035" y="6312"/>
                        <a:pt x="1167" y="6412"/>
                      </a:cubicBezTo>
                      <a:cubicBezTo>
                        <a:pt x="1250" y="6619"/>
                        <a:pt x="1324" y="6817"/>
                        <a:pt x="1407" y="7016"/>
                      </a:cubicBezTo>
                      <a:cubicBezTo>
                        <a:pt x="1159" y="6734"/>
                        <a:pt x="960" y="6412"/>
                        <a:pt x="811" y="6072"/>
                      </a:cubicBezTo>
                      <a:close/>
                      <a:moveTo>
                        <a:pt x="5420" y="5684"/>
                      </a:moveTo>
                      <a:cubicBezTo>
                        <a:pt x="5602" y="5957"/>
                        <a:pt x="5743" y="6254"/>
                        <a:pt x="5850" y="6569"/>
                      </a:cubicBezTo>
                      <a:cubicBezTo>
                        <a:pt x="5759" y="6776"/>
                        <a:pt x="5643" y="6966"/>
                        <a:pt x="5519" y="7156"/>
                      </a:cubicBezTo>
                      <a:cubicBezTo>
                        <a:pt x="5428" y="6776"/>
                        <a:pt x="5279" y="6412"/>
                        <a:pt x="5064" y="6089"/>
                      </a:cubicBezTo>
                      <a:cubicBezTo>
                        <a:pt x="5188" y="5965"/>
                        <a:pt x="5313" y="5833"/>
                        <a:pt x="5420" y="5684"/>
                      </a:cubicBezTo>
                      <a:close/>
                      <a:moveTo>
                        <a:pt x="1283" y="6503"/>
                      </a:moveTo>
                      <a:lnTo>
                        <a:pt x="1283" y="6503"/>
                      </a:lnTo>
                      <a:cubicBezTo>
                        <a:pt x="1391" y="6569"/>
                        <a:pt x="1498" y="6635"/>
                        <a:pt x="1622" y="6685"/>
                      </a:cubicBezTo>
                      <a:cubicBezTo>
                        <a:pt x="1755" y="6974"/>
                        <a:pt x="1879" y="7272"/>
                        <a:pt x="2011" y="7562"/>
                      </a:cubicBezTo>
                      <a:cubicBezTo>
                        <a:pt x="1986" y="7537"/>
                        <a:pt x="1953" y="7520"/>
                        <a:pt x="1920" y="7496"/>
                      </a:cubicBezTo>
                      <a:cubicBezTo>
                        <a:pt x="1763" y="7380"/>
                        <a:pt x="1614" y="7247"/>
                        <a:pt x="1482" y="7107"/>
                      </a:cubicBezTo>
                      <a:lnTo>
                        <a:pt x="1490" y="7107"/>
                      </a:lnTo>
                      <a:cubicBezTo>
                        <a:pt x="1506" y="7098"/>
                        <a:pt x="1515" y="7074"/>
                        <a:pt x="1506" y="7057"/>
                      </a:cubicBezTo>
                      <a:lnTo>
                        <a:pt x="1283" y="6503"/>
                      </a:lnTo>
                      <a:close/>
                      <a:moveTo>
                        <a:pt x="5006" y="6147"/>
                      </a:moveTo>
                      <a:cubicBezTo>
                        <a:pt x="5222" y="6470"/>
                        <a:pt x="5370" y="6842"/>
                        <a:pt x="5445" y="7223"/>
                      </a:cubicBezTo>
                      <a:cubicBezTo>
                        <a:pt x="5453" y="7223"/>
                        <a:pt x="5453" y="7231"/>
                        <a:pt x="5453" y="7231"/>
                      </a:cubicBezTo>
                      <a:cubicBezTo>
                        <a:pt x="5362" y="7347"/>
                        <a:pt x="5263" y="7454"/>
                        <a:pt x="5155" y="7554"/>
                      </a:cubicBezTo>
                      <a:lnTo>
                        <a:pt x="5164" y="7554"/>
                      </a:lnTo>
                      <a:cubicBezTo>
                        <a:pt x="5130" y="7587"/>
                        <a:pt x="5097" y="7603"/>
                        <a:pt x="5056" y="7636"/>
                      </a:cubicBezTo>
                      <a:cubicBezTo>
                        <a:pt x="4948" y="7223"/>
                        <a:pt x="4808" y="6817"/>
                        <a:pt x="4642" y="6428"/>
                      </a:cubicBezTo>
                      <a:cubicBezTo>
                        <a:pt x="4775" y="6346"/>
                        <a:pt x="4891" y="6246"/>
                        <a:pt x="5006" y="6147"/>
                      </a:cubicBezTo>
                      <a:close/>
                      <a:moveTo>
                        <a:pt x="4584" y="6470"/>
                      </a:moveTo>
                      <a:cubicBezTo>
                        <a:pt x="4742" y="6859"/>
                        <a:pt x="4882" y="7256"/>
                        <a:pt x="4990" y="7669"/>
                      </a:cubicBezTo>
                      <a:cubicBezTo>
                        <a:pt x="4990" y="7669"/>
                        <a:pt x="4990" y="7678"/>
                        <a:pt x="4998" y="7678"/>
                      </a:cubicBezTo>
                      <a:cubicBezTo>
                        <a:pt x="4899" y="7752"/>
                        <a:pt x="4791" y="7810"/>
                        <a:pt x="4684" y="7868"/>
                      </a:cubicBezTo>
                      <a:lnTo>
                        <a:pt x="4675" y="7868"/>
                      </a:lnTo>
                      <a:cubicBezTo>
                        <a:pt x="4510" y="7471"/>
                        <a:pt x="4344" y="7074"/>
                        <a:pt x="4171" y="6676"/>
                      </a:cubicBezTo>
                      <a:cubicBezTo>
                        <a:pt x="4311" y="6619"/>
                        <a:pt x="4452" y="6552"/>
                        <a:pt x="4584" y="6470"/>
                      </a:cubicBezTo>
                      <a:close/>
                      <a:moveTo>
                        <a:pt x="1722" y="6734"/>
                      </a:moveTo>
                      <a:lnTo>
                        <a:pt x="1722" y="6734"/>
                      </a:lnTo>
                      <a:cubicBezTo>
                        <a:pt x="1895" y="6801"/>
                        <a:pt x="2086" y="6859"/>
                        <a:pt x="2276" y="6892"/>
                      </a:cubicBezTo>
                      <a:cubicBezTo>
                        <a:pt x="2392" y="7223"/>
                        <a:pt x="2516" y="7562"/>
                        <a:pt x="2640" y="7893"/>
                      </a:cubicBezTo>
                      <a:cubicBezTo>
                        <a:pt x="2458" y="7827"/>
                        <a:pt x="2292" y="7744"/>
                        <a:pt x="2135" y="7645"/>
                      </a:cubicBezTo>
                      <a:cubicBezTo>
                        <a:pt x="1995" y="7338"/>
                        <a:pt x="1862" y="7032"/>
                        <a:pt x="1722" y="6734"/>
                      </a:cubicBezTo>
                      <a:close/>
                      <a:moveTo>
                        <a:pt x="4096" y="6701"/>
                      </a:moveTo>
                      <a:cubicBezTo>
                        <a:pt x="4270" y="7107"/>
                        <a:pt x="4435" y="7504"/>
                        <a:pt x="4609" y="7901"/>
                      </a:cubicBezTo>
                      <a:cubicBezTo>
                        <a:pt x="4469" y="7959"/>
                        <a:pt x="4320" y="8009"/>
                        <a:pt x="4171" y="8042"/>
                      </a:cubicBezTo>
                      <a:lnTo>
                        <a:pt x="4162" y="8042"/>
                      </a:lnTo>
                      <a:cubicBezTo>
                        <a:pt x="3989" y="7636"/>
                        <a:pt x="3815" y="7239"/>
                        <a:pt x="3633" y="6842"/>
                      </a:cubicBezTo>
                      <a:cubicBezTo>
                        <a:pt x="3774" y="6817"/>
                        <a:pt x="3906" y="6776"/>
                        <a:pt x="4047" y="6726"/>
                      </a:cubicBezTo>
                      <a:lnTo>
                        <a:pt x="4096" y="6701"/>
                      </a:lnTo>
                      <a:close/>
                      <a:moveTo>
                        <a:pt x="2359" y="6900"/>
                      </a:moveTo>
                      <a:cubicBezTo>
                        <a:pt x="2498" y="6925"/>
                        <a:pt x="2642" y="6936"/>
                        <a:pt x="2783" y="6936"/>
                      </a:cubicBezTo>
                      <a:cubicBezTo>
                        <a:pt x="2827" y="6936"/>
                        <a:pt x="2870" y="6935"/>
                        <a:pt x="2913" y="6933"/>
                      </a:cubicBezTo>
                      <a:cubicBezTo>
                        <a:pt x="3078" y="7305"/>
                        <a:pt x="3227" y="7686"/>
                        <a:pt x="3352" y="8075"/>
                      </a:cubicBezTo>
                      <a:cubicBezTo>
                        <a:pt x="3145" y="8050"/>
                        <a:pt x="2930" y="8000"/>
                        <a:pt x="2731" y="7926"/>
                      </a:cubicBezTo>
                      <a:cubicBezTo>
                        <a:pt x="2599" y="7587"/>
                        <a:pt x="2483" y="7247"/>
                        <a:pt x="2359" y="6900"/>
                      </a:cubicBezTo>
                      <a:close/>
                      <a:moveTo>
                        <a:pt x="3558" y="6867"/>
                      </a:moveTo>
                      <a:cubicBezTo>
                        <a:pt x="3740" y="7256"/>
                        <a:pt x="3922" y="7653"/>
                        <a:pt x="4088" y="8050"/>
                      </a:cubicBezTo>
                      <a:cubicBezTo>
                        <a:pt x="3953" y="8076"/>
                        <a:pt x="3819" y="8089"/>
                        <a:pt x="3685" y="8089"/>
                      </a:cubicBezTo>
                      <a:cubicBezTo>
                        <a:pt x="3604" y="8089"/>
                        <a:pt x="3523" y="8084"/>
                        <a:pt x="3443" y="8075"/>
                      </a:cubicBezTo>
                      <a:cubicBezTo>
                        <a:pt x="3318" y="7686"/>
                        <a:pt x="3169" y="7305"/>
                        <a:pt x="3004" y="6933"/>
                      </a:cubicBezTo>
                      <a:cubicBezTo>
                        <a:pt x="3194" y="6925"/>
                        <a:pt x="3376" y="6900"/>
                        <a:pt x="3558" y="6867"/>
                      </a:cubicBezTo>
                      <a:close/>
                      <a:moveTo>
                        <a:pt x="2454" y="1"/>
                      </a:moveTo>
                      <a:cubicBezTo>
                        <a:pt x="2183" y="1"/>
                        <a:pt x="1918" y="31"/>
                        <a:pt x="1672" y="107"/>
                      </a:cubicBezTo>
                      <a:cubicBezTo>
                        <a:pt x="1018" y="297"/>
                        <a:pt x="662" y="885"/>
                        <a:pt x="439" y="1489"/>
                      </a:cubicBezTo>
                      <a:cubicBezTo>
                        <a:pt x="91" y="2465"/>
                        <a:pt x="0" y="3507"/>
                        <a:pt x="158" y="4525"/>
                      </a:cubicBezTo>
                      <a:cubicBezTo>
                        <a:pt x="307" y="5684"/>
                        <a:pt x="720" y="6801"/>
                        <a:pt x="1639" y="7570"/>
                      </a:cubicBezTo>
                      <a:cubicBezTo>
                        <a:pt x="1961" y="7843"/>
                        <a:pt x="2334" y="8050"/>
                        <a:pt x="2739" y="8182"/>
                      </a:cubicBezTo>
                      <a:cubicBezTo>
                        <a:pt x="2745" y="8198"/>
                        <a:pt x="2764" y="8208"/>
                        <a:pt x="2781" y="8208"/>
                      </a:cubicBezTo>
                      <a:cubicBezTo>
                        <a:pt x="2791" y="8208"/>
                        <a:pt x="2800" y="8205"/>
                        <a:pt x="2805" y="8199"/>
                      </a:cubicBezTo>
                      <a:cubicBezTo>
                        <a:pt x="3073" y="8278"/>
                        <a:pt x="3347" y="8318"/>
                        <a:pt x="3622" y="8318"/>
                      </a:cubicBezTo>
                      <a:cubicBezTo>
                        <a:pt x="3977" y="8318"/>
                        <a:pt x="4331" y="8251"/>
                        <a:pt x="4667" y="8116"/>
                      </a:cubicBezTo>
                      <a:cubicBezTo>
                        <a:pt x="5768" y="7669"/>
                        <a:pt x="6074" y="6561"/>
                        <a:pt x="6512" y="5568"/>
                      </a:cubicBezTo>
                      <a:cubicBezTo>
                        <a:pt x="6752" y="5005"/>
                        <a:pt x="7149" y="4517"/>
                        <a:pt x="7662" y="4178"/>
                      </a:cubicBezTo>
                      <a:cubicBezTo>
                        <a:pt x="8167" y="3805"/>
                        <a:pt x="8076" y="3259"/>
                        <a:pt x="8084" y="2688"/>
                      </a:cubicBezTo>
                      <a:cubicBezTo>
                        <a:pt x="8084" y="2647"/>
                        <a:pt x="8068" y="2614"/>
                        <a:pt x="8026" y="2597"/>
                      </a:cubicBezTo>
                      <a:cubicBezTo>
                        <a:pt x="8026" y="2572"/>
                        <a:pt x="8010" y="2548"/>
                        <a:pt x="7993" y="2531"/>
                      </a:cubicBezTo>
                      <a:cubicBezTo>
                        <a:pt x="6794" y="1464"/>
                        <a:pt x="5404" y="554"/>
                        <a:pt x="3823" y="190"/>
                      </a:cubicBezTo>
                      <a:cubicBezTo>
                        <a:pt x="3399" y="90"/>
                        <a:pt x="2919" y="1"/>
                        <a:pt x="245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70" name="Google Shape;370;p19"/>
            <p:cNvSpPr txBox="1"/>
            <p:nvPr/>
          </p:nvSpPr>
          <p:spPr>
            <a:xfrm flipH="1">
              <a:off x="2558626" y="1740675"/>
              <a:ext cx="6657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6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371" name="Google Shape;371;p19"/>
          <p:cNvSpPr txBox="1"/>
          <p:nvPr/>
        </p:nvSpPr>
        <p:spPr>
          <a:xfrm>
            <a:off x="321650" y="3695226"/>
            <a:ext cx="26310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Others:</a:t>
            </a:r>
            <a:endParaRPr sz="20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Toray Award</a:t>
            </a:r>
            <a:endParaRPr b="1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Sulam</a:t>
            </a:r>
            <a:endParaRPr b="1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Teaching grant</a:t>
            </a:r>
            <a:endParaRPr b="1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735524" cy="35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0324" y="152400"/>
            <a:ext cx="362902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450" y="88500"/>
            <a:ext cx="2584399" cy="3445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2584399" cy="344587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1"/>
          <p:cNvSpPr txBox="1"/>
          <p:nvPr/>
        </p:nvSpPr>
        <p:spPr>
          <a:xfrm>
            <a:off x="321650" y="4067950"/>
            <a:ext cx="7015500" cy="8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Sharing on </a:t>
            </a:r>
            <a:endParaRPr sz="20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PjPBL (Project Proposal-Based Learning)</a:t>
            </a:r>
            <a:endParaRPr sz="2400" b="1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cess Diagram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On-screen Show (16:9)</PresentationFormat>
  <Paragraphs>99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Roboto</vt:lpstr>
      <vt:lpstr>Fira Sans Extra Condensed Medium</vt:lpstr>
      <vt:lpstr>Fira Sans Extra Condensed SemiBold</vt:lpstr>
      <vt:lpstr>Process Diagrams by Slidesgo</vt:lpstr>
      <vt:lpstr>Research Initiatives in PASUM </vt:lpstr>
      <vt:lpstr>Process Diagrams</vt:lpstr>
      <vt:lpstr>PowerPoint Presentation</vt:lpstr>
      <vt:lpstr>PowerPoint Presentation</vt:lpstr>
      <vt:lpstr>PowerPoint Presentation</vt:lpstr>
      <vt:lpstr>Repeat Process</vt:lpstr>
      <vt:lpstr>Get Rewarded! Don’t wait for APC, SPC, ACUM..etc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Initiatives in PASUM </dc:title>
  <dc:creator>Nurul</dc:creator>
  <cp:lastModifiedBy>BK1Lecturer</cp:lastModifiedBy>
  <cp:revision>1</cp:revision>
  <dcterms:modified xsi:type="dcterms:W3CDTF">2023-06-01T03:22:14Z</dcterms:modified>
</cp:coreProperties>
</file>