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62" r:id="rId4"/>
    <p:sldId id="257" r:id="rId5"/>
    <p:sldId id="263" r:id="rId6"/>
    <p:sldId id="259" r:id="rId7"/>
    <p:sldId id="264" r:id="rId8"/>
    <p:sldId id="265" r:id="rId9"/>
    <p:sldId id="266" r:id="rId10"/>
    <p:sldId id="260" r:id="rId11"/>
    <p:sldId id="267" r:id="rId12"/>
    <p:sldId id="272" r:id="rId13"/>
    <p:sldId id="270" r:id="rId14"/>
    <p:sldId id="269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9CE63-C3D4-464F-9188-38B62EF7A7FC}" v="24" dt="2023-05-30T03:31:44.236"/>
    <p1510:client id="{518280D8-5A47-6CC4-73CD-C8B2E3D943F3}" v="543" dt="2023-05-26T23:18:30.460"/>
    <p1510:client id="{C7337CDC-D8B7-0A4F-88E4-1DDD72CBB326}" v="155" dt="2023-05-26T20:52:30.167"/>
    <p1510:client id="{CF786A2C-D5DA-4697-2C85-A76AB1306732}" v="1682" dt="2023-05-26T22:22:5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LI ANIDA BINTI ABDULLAH" userId="S::norlie@365.um.edu.my::afe42430-7c00-45ce-9404-160d128acef9" providerId="AD" clId="Web-{CF786A2C-D5DA-4697-2C85-A76AB1306732}"/>
    <pc:docChg chg="addSld delSld modSld sldOrd addMainMaster delMainMaster">
      <pc:chgData name="NORLI ANIDA BINTI ABDULLAH" userId="S::norlie@365.um.edu.my::afe42430-7c00-45ce-9404-160d128acef9" providerId="AD" clId="Web-{CF786A2C-D5DA-4697-2C85-A76AB1306732}" dt="2023-05-26T22:22:54.094" v="1768" actId="20577"/>
      <pc:docMkLst>
        <pc:docMk/>
      </pc:docMkLst>
      <pc:sldChg chg="addSp delSp modSp mod setBg modClrScheme delDesignElem chgLayout">
        <pc:chgData name="NORLI ANIDA BINTI ABDULLAH" userId="S::norlie@365.um.edu.my::afe42430-7c00-45ce-9404-160d128acef9" providerId="AD" clId="Web-{CF786A2C-D5DA-4697-2C85-A76AB1306732}" dt="2023-05-26T21:25:15.516" v="930"/>
        <pc:sldMkLst>
          <pc:docMk/>
          <pc:sldMk cId="109857222" sldId="256"/>
        </pc:sldMkLst>
        <pc:spChg chg="mod ord">
          <ac:chgData name="NORLI ANIDA BINTI ABDULLAH" userId="S::norlie@365.um.edu.my::afe42430-7c00-45ce-9404-160d128acef9" providerId="AD" clId="Web-{CF786A2C-D5DA-4697-2C85-A76AB1306732}" dt="2023-05-26T21:25:15.516" v="930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NORLI ANIDA BINTI ABDULLAH" userId="S::norlie@365.um.edu.my::afe42430-7c00-45ce-9404-160d128acef9" providerId="AD" clId="Web-{CF786A2C-D5DA-4697-2C85-A76AB1306732}" dt="2023-05-26T07:36:49.684" v="10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1:25:15.516" v="930"/>
          <ac:spMkLst>
            <pc:docMk/>
            <pc:sldMk cId="109857222" sldId="256"/>
            <ac:spMk id="4" creationId="{E7B35B16-6C93-6614-F868-28E7CA3E093D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1:25:15.516" v="930"/>
          <ac:spMkLst>
            <pc:docMk/>
            <pc:sldMk cId="109857222" sldId="256"/>
            <ac:spMk id="6" creationId="{6C0C517A-F730-DA7E-A154-B328CA2856E7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25:15.516" v="930"/>
          <ac:spMkLst>
            <pc:docMk/>
            <pc:sldMk cId="109857222" sldId="256"/>
            <ac:spMk id="8" creationId="{6E36B62D-34E6-41D4-B3AA-AC21AB387936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07:28:55.171" v="5"/>
          <ac:spMkLst>
            <pc:docMk/>
            <pc:sldMk cId="109857222" sldId="256"/>
            <ac:spMk id="9" creationId="{6CA2C65D-0168-1245-86C8-62A8A6F7B813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25:15.516" v="930"/>
          <ac:spMkLst>
            <pc:docMk/>
            <pc:sldMk cId="109857222" sldId="256"/>
            <ac:spMk id="10" creationId="{97E92409-AD19-4CE3-9956-8C03560F7E06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07:28:55.171" v="5"/>
          <ac:spMkLst>
            <pc:docMk/>
            <pc:sldMk cId="109857222" sldId="256"/>
            <ac:spMk id="11" creationId="{4029224B-C0FC-EC47-B248-0D4271BC7FC3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07:28:55.171" v="5"/>
          <ac:spMkLst>
            <pc:docMk/>
            <pc:sldMk cId="109857222" sldId="256"/>
            <ac:spMk id="13" creationId="{755E9273-3717-C94C-9BFF-75E87E47C46A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1:25:15.516" v="930"/>
          <ac:picMkLst>
            <pc:docMk/>
            <pc:sldMk cId="109857222" sldId="256"/>
            <ac:picMk id="3" creationId="{ACCF139A-BDB0-4485-80F3-2B0391B35F55}"/>
          </ac:picMkLst>
        </pc:picChg>
        <pc:picChg chg="add del">
          <ac:chgData name="NORLI ANIDA BINTI ABDULLAH" userId="S::norlie@365.um.edu.my::afe42430-7c00-45ce-9404-160d128acef9" providerId="AD" clId="Web-{CF786A2C-D5DA-4697-2C85-A76AB1306732}" dt="2023-05-26T07:30:08.110" v="10"/>
          <ac:picMkLst>
            <pc:docMk/>
            <pc:sldMk cId="109857222" sldId="256"/>
            <ac:picMk id="4" creationId="{59FFE065-B56E-27EF-CE36-3AE82C5D828F}"/>
          </ac:picMkLst>
        </pc:picChg>
      </pc:sldChg>
      <pc:sldChg chg="addSp delSp modSp new mod setBg modClrScheme setClrOvrMap chgLayout">
        <pc:chgData name="NORLI ANIDA BINTI ABDULLAH" userId="S::norlie@365.um.edu.my::afe42430-7c00-45ce-9404-160d128acef9" providerId="AD" clId="Web-{CF786A2C-D5DA-4697-2C85-A76AB1306732}" dt="2023-05-26T21:14:51.168" v="717"/>
        <pc:sldMkLst>
          <pc:docMk/>
          <pc:sldMk cId="208389544" sldId="257"/>
        </pc:sldMkLst>
        <pc:spChg chg="mod ord">
          <ac:chgData name="NORLI ANIDA BINTI ABDULLAH" userId="S::norlie@365.um.edu.my::afe42430-7c00-45ce-9404-160d128acef9" providerId="AD" clId="Web-{CF786A2C-D5DA-4697-2C85-A76AB1306732}" dt="2023-05-26T21:14:51.168" v="717"/>
          <ac:spMkLst>
            <pc:docMk/>
            <pc:sldMk cId="208389544" sldId="257"/>
            <ac:spMk id="2" creationId="{024207A7-FE63-DA9F-E08E-838A28E12F64}"/>
          </ac:spMkLst>
        </pc:spChg>
        <pc:spChg chg="mod ord">
          <ac:chgData name="NORLI ANIDA BINTI ABDULLAH" userId="S::norlie@365.um.edu.my::afe42430-7c00-45ce-9404-160d128acef9" providerId="AD" clId="Web-{CF786A2C-D5DA-4697-2C85-A76AB1306732}" dt="2023-05-26T21:14:51.168" v="717"/>
          <ac:spMkLst>
            <pc:docMk/>
            <pc:sldMk cId="208389544" sldId="257"/>
            <ac:spMk id="3" creationId="{8E9FE9EB-2ABF-FDD7-79E2-F390C02DA153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14:51.168" v="717"/>
          <ac:spMkLst>
            <pc:docMk/>
            <pc:sldMk cId="208389544" sldId="257"/>
            <ac:spMk id="8" creationId="{B1CCD5EF-766D-43B9-A25D-19122E5FB181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14:51.168" v="717"/>
          <ac:spMkLst>
            <pc:docMk/>
            <pc:sldMk cId="208389544" sldId="257"/>
            <ac:spMk id="10" creationId="{FD9699C9-77F1-4E33-A750-CB78C7EA29E6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14:51.168" v="717"/>
          <ac:spMkLst>
            <pc:docMk/>
            <pc:sldMk cId="208389544" sldId="257"/>
            <ac:spMk id="16" creationId="{D6EA1A26-163F-4F15-91F4-F2C51AC9C106}"/>
          </ac:spMkLst>
        </pc:spChg>
        <pc:picChg chg="add">
          <ac:chgData name="NORLI ANIDA BINTI ABDULLAH" userId="S::norlie@365.um.edu.my::afe42430-7c00-45ce-9404-160d128acef9" providerId="AD" clId="Web-{CF786A2C-D5DA-4697-2C85-A76AB1306732}" dt="2023-05-26T21:14:51.168" v="717"/>
          <ac:picMkLst>
            <pc:docMk/>
            <pc:sldMk cId="208389544" sldId="257"/>
            <ac:picMk id="12" creationId="{8DCD6776-CC83-8B94-A8A4-13F3BD72FE7B}"/>
          </ac:picMkLst>
        </pc:picChg>
      </pc:sldChg>
      <pc:sldChg chg="addSp delSp modSp new del mod ord setBg modClrScheme chgLayout">
        <pc:chgData name="NORLI ANIDA BINTI ABDULLAH" userId="S::norlie@365.um.edu.my::afe42430-7c00-45ce-9404-160d128acef9" providerId="AD" clId="Web-{CF786A2C-D5DA-4697-2C85-A76AB1306732}" dt="2023-05-26T22:20:19.074" v="1720"/>
        <pc:sldMkLst>
          <pc:docMk/>
          <pc:sldMk cId="3127350528" sldId="258"/>
        </pc:sldMkLst>
        <pc:spChg chg="mod ord">
          <ac:chgData name="NORLI ANIDA BINTI ABDULLAH" userId="S::norlie@365.um.edu.my::afe42430-7c00-45ce-9404-160d128acef9" providerId="AD" clId="Web-{CF786A2C-D5DA-4697-2C85-A76AB1306732}" dt="2023-05-26T21:23:22.622" v="925"/>
          <ac:spMkLst>
            <pc:docMk/>
            <pc:sldMk cId="3127350528" sldId="258"/>
            <ac:spMk id="2" creationId="{DC21A882-E02B-E61A-03F9-6B00FB72787D}"/>
          </ac:spMkLst>
        </pc:spChg>
        <pc:spChg chg="mod ord">
          <ac:chgData name="NORLI ANIDA BINTI ABDULLAH" userId="S::norlie@365.um.edu.my::afe42430-7c00-45ce-9404-160d128acef9" providerId="AD" clId="Web-{CF786A2C-D5DA-4697-2C85-A76AB1306732}" dt="2023-05-26T21:39:09.803" v="1117" actId="20577"/>
          <ac:spMkLst>
            <pc:docMk/>
            <pc:sldMk cId="3127350528" sldId="258"/>
            <ac:spMk id="3" creationId="{7B1ADB7D-7ADC-F423-6141-662FF22FF2C9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23:22.622" v="925"/>
          <ac:spMkLst>
            <pc:docMk/>
            <pc:sldMk cId="3127350528" sldId="258"/>
            <ac:spMk id="8" creationId="{B1CCD5EF-766D-43B9-A25D-19122E5FB181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23:22.622" v="925"/>
          <ac:spMkLst>
            <pc:docMk/>
            <pc:sldMk cId="3127350528" sldId="258"/>
            <ac:spMk id="10" creationId="{FD9699C9-77F1-4E33-A750-CB78C7EA29E6}"/>
          </ac:spMkLst>
        </pc:spChg>
        <pc:picChg chg="add">
          <ac:chgData name="NORLI ANIDA BINTI ABDULLAH" userId="S::norlie@365.um.edu.my::afe42430-7c00-45ce-9404-160d128acef9" providerId="AD" clId="Web-{CF786A2C-D5DA-4697-2C85-A76AB1306732}" dt="2023-05-26T21:23:22.622" v="925"/>
          <ac:picMkLst>
            <pc:docMk/>
            <pc:sldMk cId="3127350528" sldId="258"/>
            <ac:picMk id="12" creationId="{448C0580-9652-9C88-A2EC-EEB5AB2FA1E3}"/>
          </ac:picMkLst>
        </pc:picChg>
      </pc:sldChg>
      <pc:sldChg chg="addSp delSp modSp new mod setBg">
        <pc:chgData name="NORLI ANIDA BINTI ABDULLAH" userId="S::norlie@365.um.edu.my::afe42430-7c00-45ce-9404-160d128acef9" providerId="AD" clId="Web-{CF786A2C-D5DA-4697-2C85-A76AB1306732}" dt="2023-05-26T21:36:23.548" v="1050" actId="14100"/>
        <pc:sldMkLst>
          <pc:docMk/>
          <pc:sldMk cId="3300402755" sldId="259"/>
        </pc:sldMkLst>
        <pc:spChg chg="mod">
          <ac:chgData name="NORLI ANIDA BINTI ABDULLAH" userId="S::norlie@365.um.edu.my::afe42430-7c00-45ce-9404-160d128acef9" providerId="AD" clId="Web-{CF786A2C-D5DA-4697-2C85-A76AB1306732}" dt="2023-05-26T21:36:23.548" v="1050" actId="14100"/>
          <ac:spMkLst>
            <pc:docMk/>
            <pc:sldMk cId="3300402755" sldId="259"/>
            <ac:spMk id="2" creationId="{F32AB22F-66AD-3CF1-5D40-8688BBB35D3B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07:30:21.376" v="12"/>
          <ac:spMkLst>
            <pc:docMk/>
            <pc:sldMk cId="3300402755" sldId="259"/>
            <ac:spMk id="3" creationId="{CD14E7B7-76A3-75FD-1F25-EDDE617E2F4F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4" creationId="{3C5A22A9-72BE-452B-A538-98716F196F3F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8" creationId="{BD976C13-68E6-4E25-B13E-FC3A2D3F66E3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10" creationId="{0F97E041-634B-4B3E-8669-42583D95672F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12" creationId="{69825ADD-F95C-4747-9B41-5DB21C28E6D2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14" creationId="{86791A8E-B2BA-467D-BB87-8CFBFB13AF9F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19" creationId="{D87AB319-64C0-4E2D-B1CD-0A970301BEEA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30:23.336" v="1036"/>
          <ac:spMkLst>
            <pc:docMk/>
            <pc:sldMk cId="3300402755" sldId="259"/>
            <ac:spMk id="21" creationId="{A73BE687-95DB-49F8-B6B3-EC95550D5E4B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1:30:23.336" v="1036"/>
          <ac:picMkLst>
            <pc:docMk/>
            <pc:sldMk cId="3300402755" sldId="259"/>
            <ac:picMk id="3" creationId="{84B821C1-3522-4F33-DCF8-41ACEB49B26A}"/>
          </ac:picMkLst>
        </pc:picChg>
      </pc:sldChg>
      <pc:sldChg chg="addSp delSp modSp new mod ord setBg setClrOvrMap">
        <pc:chgData name="NORLI ANIDA BINTI ABDULLAH" userId="S::norlie@365.um.edu.my::afe42430-7c00-45ce-9404-160d128acef9" providerId="AD" clId="Web-{CF786A2C-D5DA-4697-2C85-A76AB1306732}" dt="2023-05-26T22:05:41.693" v="1572" actId="20577"/>
        <pc:sldMkLst>
          <pc:docMk/>
          <pc:sldMk cId="187537162" sldId="260"/>
        </pc:sldMkLst>
        <pc:spChg chg="mod ord">
          <ac:chgData name="NORLI ANIDA BINTI ABDULLAH" userId="S::norlie@365.um.edu.my::afe42430-7c00-45ce-9404-160d128acef9" providerId="AD" clId="Web-{CF786A2C-D5DA-4697-2C85-A76AB1306732}" dt="2023-05-26T22:05:00.864" v="1569"/>
          <ac:spMkLst>
            <pc:docMk/>
            <pc:sldMk cId="187537162" sldId="260"/>
            <ac:spMk id="2" creationId="{83B9E023-0A49-DE7E-1BA2-6F21A0C7EF07}"/>
          </ac:spMkLst>
        </pc:spChg>
        <pc:spChg chg="mod">
          <ac:chgData name="NORLI ANIDA BINTI ABDULLAH" userId="S::norlie@365.um.edu.my::afe42430-7c00-45ce-9404-160d128acef9" providerId="AD" clId="Web-{CF786A2C-D5DA-4697-2C85-A76AB1306732}" dt="2023-05-26T22:05:41.693" v="1572" actId="20577"/>
          <ac:spMkLst>
            <pc:docMk/>
            <pc:sldMk cId="187537162" sldId="260"/>
            <ac:spMk id="3" creationId="{82BAE59F-2435-88FC-584E-A3BE4CF9B06B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55:46.081" v="1399"/>
          <ac:spMkLst>
            <pc:docMk/>
            <pc:sldMk cId="187537162" sldId="260"/>
            <ac:spMk id="8" creationId="{888FA52F-675E-4661-BA16-455C93943049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05:00.864" v="1569"/>
          <ac:spMkLst>
            <pc:docMk/>
            <pc:sldMk cId="187537162" sldId="260"/>
            <ac:spMk id="17" creationId="{7D2BFFD5-490F-4B45-91F2-6B826FBAD4E3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2:05:00.864" v="1569"/>
          <ac:picMkLst>
            <pc:docMk/>
            <pc:sldMk cId="187537162" sldId="260"/>
            <ac:picMk id="12" creationId="{0B3A5591-A761-97B8-F589-EAC58172058F}"/>
          </ac:picMkLst>
        </pc:picChg>
        <pc:cxnChg chg="add del">
          <ac:chgData name="NORLI ANIDA BINTI ABDULLAH" userId="S::norlie@365.um.edu.my::afe42430-7c00-45ce-9404-160d128acef9" providerId="AD" clId="Web-{CF786A2C-D5DA-4697-2C85-A76AB1306732}" dt="2023-05-26T21:55:46.081" v="1399"/>
          <ac:cxnSpMkLst>
            <pc:docMk/>
            <pc:sldMk cId="187537162" sldId="260"/>
            <ac:cxnSpMk id="10" creationId="{07BC4E14-913C-46C0-ABF7-BDDAEC08A367}"/>
          </ac:cxnSpMkLst>
        </pc:cxnChg>
      </pc:sldChg>
      <pc:sldChg chg="addSp delSp modSp">
        <pc:chgData name="NORLI ANIDA BINTI ABDULLAH" userId="S::norlie@365.um.edu.my::afe42430-7c00-45ce-9404-160d128acef9" providerId="AD" clId="Web-{CF786A2C-D5DA-4697-2C85-A76AB1306732}" dt="2023-05-26T22:12:35.698" v="1610" actId="1076"/>
        <pc:sldMkLst>
          <pc:docMk/>
          <pc:sldMk cId="3629781366" sldId="261"/>
        </pc:sldMkLst>
        <pc:spChg chg="mod">
          <ac:chgData name="NORLI ANIDA BINTI ABDULLAH" userId="S::norlie@365.um.edu.my::afe42430-7c00-45ce-9404-160d128acef9" providerId="AD" clId="Web-{CF786A2C-D5DA-4697-2C85-A76AB1306732}" dt="2023-05-26T22:12:22.348" v="1608" actId="20577"/>
          <ac:spMkLst>
            <pc:docMk/>
            <pc:sldMk cId="3629781366" sldId="261"/>
            <ac:spMk id="2" creationId="{9DCFCF4F-958A-2010-969F-ABC3F655D4D0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2:09:43.203" v="1602"/>
          <ac:spMkLst>
            <pc:docMk/>
            <pc:sldMk cId="3629781366" sldId="261"/>
            <ac:spMk id="3" creationId="{565E1C36-CDFA-E144-0BBA-E43E5086EE46}"/>
          </ac:spMkLst>
        </pc:spChg>
        <pc:spChg chg="add del mod">
          <ac:chgData name="NORLI ANIDA BINTI ABDULLAH" userId="S::norlie@365.um.edu.my::afe42430-7c00-45ce-9404-160d128acef9" providerId="AD" clId="Web-{CF786A2C-D5DA-4697-2C85-A76AB1306732}" dt="2023-05-26T22:11:56.660" v="1605"/>
          <ac:spMkLst>
            <pc:docMk/>
            <pc:sldMk cId="3629781366" sldId="261"/>
            <ac:spMk id="6" creationId="{E2BC55E6-47A9-5C1B-1677-22C8F896D17F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10" creationId="{D87AB319-64C0-4E2D-B1CD-0A970301BEEA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12" creationId="{CC4A892D-088E-4414-965D-1F8C4212F602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14" creationId="{472BC85F-BF83-4D6D-A1BC-8EE5822F0804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19" creationId="{5D4BBAA4-5350-4225-A232-680E7C33436B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21" creationId="{06DEF7A6-1D8F-4369-8CFF-E5EE08E9C22B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23" creationId="{7F467F47-59DF-4B88-8772-7A92433F8953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12:14.832" v="1606"/>
          <ac:spMkLst>
            <pc:docMk/>
            <pc:sldMk cId="3629781366" sldId="261"/>
            <ac:spMk id="25" creationId="{30CCEB54-3767-40F2-B33E-65BF384092BD}"/>
          </ac:spMkLst>
        </pc:spChg>
        <pc:picChg chg="add del mod ord">
          <ac:chgData name="NORLI ANIDA BINTI ABDULLAH" userId="S::norlie@365.um.edu.my::afe42430-7c00-45ce-9404-160d128acef9" providerId="AD" clId="Web-{CF786A2C-D5DA-4697-2C85-A76AB1306732}" dt="2023-05-26T22:10:02.001" v="1604"/>
          <ac:picMkLst>
            <pc:docMk/>
            <pc:sldMk cId="3629781366" sldId="261"/>
            <ac:picMk id="4" creationId="{EEC99E17-1C56-0057-3F25-464C2642E26F}"/>
          </ac:picMkLst>
        </pc:picChg>
        <pc:picChg chg="mod ord">
          <ac:chgData name="NORLI ANIDA BINTI ABDULLAH" userId="S::norlie@365.um.edu.my::afe42430-7c00-45ce-9404-160d128acef9" providerId="AD" clId="Web-{CF786A2C-D5DA-4697-2C85-A76AB1306732}" dt="2023-05-26T22:12:14.832" v="1606"/>
          <ac:picMkLst>
            <pc:docMk/>
            <pc:sldMk cId="3629781366" sldId="261"/>
            <ac:picMk id="7" creationId="{69BA5CA7-2419-795B-3B39-811BB369D27C}"/>
          </ac:picMkLst>
        </pc:picChg>
        <pc:picChg chg="add mod ord">
          <ac:chgData name="NORLI ANIDA BINTI ABDULLAH" userId="S::norlie@365.um.edu.my::afe42430-7c00-45ce-9404-160d128acef9" providerId="AD" clId="Web-{CF786A2C-D5DA-4697-2C85-A76AB1306732}" dt="2023-05-26T22:12:35.698" v="1610" actId="1076"/>
          <ac:picMkLst>
            <pc:docMk/>
            <pc:sldMk cId="3629781366" sldId="261"/>
            <ac:picMk id="8" creationId="{85A5F250-B761-711C-ED3C-C9C1549A8F6F}"/>
          </ac:picMkLst>
        </pc:picChg>
      </pc:sldChg>
      <pc:sldChg chg="addSp delSp modSp mod setBg">
        <pc:chgData name="NORLI ANIDA BINTI ABDULLAH" userId="S::norlie@365.um.edu.my::afe42430-7c00-45ce-9404-160d128acef9" providerId="AD" clId="Web-{CF786A2C-D5DA-4697-2C85-A76AB1306732}" dt="2023-05-26T22:18:23.961" v="1719" actId="20577"/>
        <pc:sldMkLst>
          <pc:docMk/>
          <pc:sldMk cId="1675855906" sldId="262"/>
        </pc:sldMkLst>
        <pc:spChg chg="mod">
          <ac:chgData name="NORLI ANIDA BINTI ABDULLAH" userId="S::norlie@365.um.edu.my::afe42430-7c00-45ce-9404-160d128acef9" providerId="AD" clId="Web-{CF786A2C-D5DA-4697-2C85-A76AB1306732}" dt="2023-05-26T21:07:22.155" v="657"/>
          <ac:spMkLst>
            <pc:docMk/>
            <pc:sldMk cId="1675855906" sldId="262"/>
            <ac:spMk id="2" creationId="{3D1EFDD0-90AA-6D0D-0BC4-A0F8E5EC82B4}"/>
          </ac:spMkLst>
        </pc:spChg>
        <pc:spChg chg="add del mod">
          <ac:chgData name="NORLI ANIDA BINTI ABDULLAH" userId="S::norlie@365.um.edu.my::afe42430-7c00-45ce-9404-160d128acef9" providerId="AD" clId="Web-{CF786A2C-D5DA-4697-2C85-A76AB1306732}" dt="2023-05-26T21:07:22.186" v="658"/>
          <ac:spMkLst>
            <pc:docMk/>
            <pc:sldMk cId="1675855906" sldId="262"/>
            <ac:spMk id="3" creationId="{8EDDACDB-67A1-83C7-7244-45468BD93988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4:30.639" v="1634" actId="20577"/>
          <ac:spMkLst>
            <pc:docMk/>
            <pc:sldMk cId="1675855906" sldId="262"/>
            <ac:spMk id="370" creationId="{3A507D4E-6374-1DD7-915A-B4BF5D9FBA68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5:11.468" v="1648" actId="20577"/>
          <ac:spMkLst>
            <pc:docMk/>
            <pc:sldMk cId="1675855906" sldId="262"/>
            <ac:spMk id="462" creationId="{11686639-315D-DC66-5B01-32C02079BD59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5:06.702" v="1647" actId="20577"/>
          <ac:spMkLst>
            <pc:docMk/>
            <pc:sldMk cId="1675855906" sldId="262"/>
            <ac:spMk id="463" creationId="{B4BC8282-655F-4C66-79EE-3A2E7AF0D62D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5:15.452" v="1649" actId="20577"/>
          <ac:spMkLst>
            <pc:docMk/>
            <pc:sldMk cId="1675855906" sldId="262"/>
            <ac:spMk id="464" creationId="{F5D20231-263C-02F5-B232-CB5F5E5CB21E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5:28.078" v="1653" actId="20577"/>
          <ac:spMkLst>
            <pc:docMk/>
            <pc:sldMk cId="1675855906" sldId="262"/>
            <ac:spMk id="465" creationId="{CA262357-85E2-AC43-F86C-87837A887A64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5:42.578" v="1657" actId="20577"/>
          <ac:spMkLst>
            <pc:docMk/>
            <pc:sldMk cId="1675855906" sldId="262"/>
            <ac:spMk id="466" creationId="{9150C8CD-3633-243D-F3B3-8E6B8FAFF5A1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6:41.693" v="1684" actId="14100"/>
          <ac:spMkLst>
            <pc:docMk/>
            <pc:sldMk cId="1675855906" sldId="262"/>
            <ac:spMk id="467" creationId="{EE3DB58F-F96A-2EB0-6A2A-2DBA2EC4C287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7:16.288" v="1691" actId="20577"/>
          <ac:spMkLst>
            <pc:docMk/>
            <pc:sldMk cId="1675855906" sldId="262"/>
            <ac:spMk id="468" creationId="{B70D8458-B53A-AFBB-9804-DBDA6D8834E9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7:30.850" v="1696" actId="20577"/>
          <ac:spMkLst>
            <pc:docMk/>
            <pc:sldMk cId="1675855906" sldId="262"/>
            <ac:spMk id="690" creationId="{85391913-3836-ADEB-6025-321DEF00E233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7:42.101" v="1705" actId="20577"/>
          <ac:spMkLst>
            <pc:docMk/>
            <pc:sldMk cId="1675855906" sldId="262"/>
            <ac:spMk id="691" creationId="{AEE41FD3-4CB8-472E-C2B8-5179F4F79D15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8:03.257" v="1711" actId="20577"/>
          <ac:spMkLst>
            <pc:docMk/>
            <pc:sldMk cId="1675855906" sldId="262"/>
            <ac:spMk id="692" creationId="{0BF554BD-63A8-6885-19D5-CF86304BA3A8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18:23.961" v="1719" actId="20577"/>
          <ac:spMkLst>
            <pc:docMk/>
            <pc:sldMk cId="1675855906" sldId="262"/>
            <ac:spMk id="693" creationId="{59C61D9A-F0A1-6D3F-C96F-3289280CEEE7}"/>
          </ac:spMkLst>
        </pc:spChg>
        <pc:graphicFrameChg chg="add del">
          <ac:chgData name="NORLI ANIDA BINTI ABDULLAH" userId="S::norlie@365.um.edu.my::afe42430-7c00-45ce-9404-160d128acef9" providerId="AD" clId="Web-{CF786A2C-D5DA-4697-2C85-A76AB1306732}" dt="2023-05-26T21:07:22.155" v="657"/>
          <ac:graphicFrameMkLst>
            <pc:docMk/>
            <pc:sldMk cId="1675855906" sldId="262"/>
            <ac:graphicFrameMk id="5" creationId="{E3240AFA-789E-EB6B-D407-C7CB2C87F88E}"/>
          </ac:graphicFrameMkLst>
        </pc:graphicFrameChg>
        <pc:graphicFrameChg chg="add modGraphic">
          <ac:chgData name="NORLI ANIDA BINTI ABDULLAH" userId="S::norlie@365.um.edu.my::afe42430-7c00-45ce-9404-160d128acef9" providerId="AD" clId="Web-{CF786A2C-D5DA-4697-2C85-A76AB1306732}" dt="2023-05-26T22:16:26.111" v="1676" actId="20577"/>
          <ac:graphicFrameMkLst>
            <pc:docMk/>
            <pc:sldMk cId="1675855906" sldId="262"/>
            <ac:graphicFrameMk id="7" creationId="{A4F23B0F-9D2F-660B-5CBE-890B08D102A9}"/>
          </ac:graphicFrameMkLst>
        </pc:graphicFrameChg>
      </pc:sldChg>
      <pc:sldChg chg="addSp delSp modSp new mod setBg setClrOvrMap">
        <pc:chgData name="NORLI ANIDA BINTI ABDULLAH" userId="S::norlie@365.um.edu.my::afe42430-7c00-45ce-9404-160d128acef9" providerId="AD" clId="Web-{CF786A2C-D5DA-4697-2C85-A76AB1306732}" dt="2023-05-26T21:22:13.117" v="924"/>
        <pc:sldMkLst>
          <pc:docMk/>
          <pc:sldMk cId="566743310" sldId="263"/>
        </pc:sldMkLst>
        <pc:spChg chg="mod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2" creationId="{895E847C-33FA-EC69-4757-CBDFEA3015AC}"/>
          </ac:spMkLst>
        </pc:spChg>
        <pc:spChg chg="mod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3" creationId="{30B3B076-B714-1CD1-8F8F-A68D2AE9F71C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5" creationId="{384A276B-331A-AC21-2CD6-DEDFEB72F5C9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8" creationId="{110524E9-E361-435E-93CC-D891398D1EE8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10" creationId="{AD6F6937-3B5A-4391-9F37-58A571B362A9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12" creationId="{C962AC3C-FEB4-4C6A-8CA6-D570CD0098A9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22:13.117" v="924"/>
          <ac:spMkLst>
            <pc:docMk/>
            <pc:sldMk cId="566743310" sldId="263"/>
            <ac:spMk id="17" creationId="{7D2BFFD5-490F-4B45-91F2-6B826FBAD4E3}"/>
          </ac:spMkLst>
        </pc:spChg>
        <pc:picChg chg="add mod ord">
          <ac:chgData name="NORLI ANIDA BINTI ABDULLAH" userId="S::norlie@365.um.edu.my::afe42430-7c00-45ce-9404-160d128acef9" providerId="AD" clId="Web-{CF786A2C-D5DA-4697-2C85-A76AB1306732}" dt="2023-05-26T21:22:13.117" v="924"/>
          <ac:picMkLst>
            <pc:docMk/>
            <pc:sldMk cId="566743310" sldId="263"/>
            <ac:picMk id="4" creationId="{3258ECBB-A3B9-EAFF-E02D-C114118C4D41}"/>
          </ac:picMkLst>
        </pc:picChg>
        <pc:cxnChg chg="add">
          <ac:chgData name="NORLI ANIDA BINTI ABDULLAH" userId="S::norlie@365.um.edu.my::afe42430-7c00-45ce-9404-160d128acef9" providerId="AD" clId="Web-{CF786A2C-D5DA-4697-2C85-A76AB1306732}" dt="2023-05-26T21:22:13.117" v="924"/>
          <ac:cxnSpMkLst>
            <pc:docMk/>
            <pc:sldMk cId="566743310" sldId="263"/>
            <ac:cxnSpMk id="19" creationId="{6C6CF9A5-BEA4-4284-A8B5-D033E5B4BE3F}"/>
          </ac:cxnSpMkLst>
        </pc:cxnChg>
      </pc:sldChg>
      <pc:sldChg chg="addSp delSp modSp new mod setBg addAnim delAnim setClrOvrMap">
        <pc:chgData name="NORLI ANIDA BINTI ABDULLAH" userId="S::norlie@365.um.edu.my::afe42430-7c00-45ce-9404-160d128acef9" providerId="AD" clId="Web-{CF786A2C-D5DA-4697-2C85-A76AB1306732}" dt="2023-05-26T21:47:26.806" v="1252" actId="20577"/>
        <pc:sldMkLst>
          <pc:docMk/>
          <pc:sldMk cId="3077893113" sldId="264"/>
        </pc:sldMkLst>
        <pc:spChg chg="mod">
          <ac:chgData name="NORLI ANIDA BINTI ABDULLAH" userId="S::norlie@365.um.edu.my::afe42430-7c00-45ce-9404-160d128acef9" providerId="AD" clId="Web-{CF786A2C-D5DA-4697-2C85-A76AB1306732}" dt="2023-05-26T21:45:59.772" v="1203" actId="20577"/>
          <ac:spMkLst>
            <pc:docMk/>
            <pc:sldMk cId="3077893113" sldId="264"/>
            <ac:spMk id="2" creationId="{57F6AECD-3F67-8F5E-519E-5B27B30927AA}"/>
          </ac:spMkLst>
        </pc:spChg>
        <pc:spChg chg="del mod">
          <ac:chgData name="NORLI ANIDA BINTI ABDULLAH" userId="S::norlie@365.um.edu.my::afe42430-7c00-45ce-9404-160d128acef9" providerId="AD" clId="Web-{CF786A2C-D5DA-4697-2C85-A76AB1306732}" dt="2023-05-26T21:41:55.401" v="1157"/>
          <ac:spMkLst>
            <pc:docMk/>
            <pc:sldMk cId="3077893113" sldId="264"/>
            <ac:spMk id="3" creationId="{FC27AD6D-018C-9E75-4CF8-1BF3C1D7A3EC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1:47:26.806" v="1252" actId="20577"/>
          <ac:spMkLst>
            <pc:docMk/>
            <pc:sldMk cId="3077893113" sldId="264"/>
            <ac:spMk id="5" creationId="{426ACB96-0FE8-43A8-5427-4006618252D5}"/>
          </ac:spMkLst>
        </pc:spChg>
        <pc:spChg chg="add del mod">
          <ac:chgData name="NORLI ANIDA BINTI ABDULLAH" userId="S::norlie@365.um.edu.my::afe42430-7c00-45ce-9404-160d128acef9" providerId="AD" clId="Web-{CF786A2C-D5DA-4697-2C85-A76AB1306732}" dt="2023-05-26T21:43:38.331" v="1170"/>
          <ac:spMkLst>
            <pc:docMk/>
            <pc:sldMk cId="3077893113" sldId="264"/>
            <ac:spMk id="6" creationId="{CFE90DA4-74A3-1570-A58D-364170BF35ED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41:55.401" v="1157"/>
          <ac:spMkLst>
            <pc:docMk/>
            <pc:sldMk cId="3077893113" sldId="264"/>
            <ac:spMk id="8" creationId="{B1CCD5EF-766D-43B9-A25D-19122E5FB181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41:55.401" v="1157"/>
          <ac:spMkLst>
            <pc:docMk/>
            <pc:sldMk cId="3077893113" sldId="264"/>
            <ac:spMk id="10" creationId="{FD9699C9-77F1-4E33-A750-CB78C7EA29E6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45:42.490" v="1195"/>
          <ac:spMkLst>
            <pc:docMk/>
            <pc:sldMk cId="3077893113" sldId="264"/>
            <ac:spMk id="16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45:42.490" v="1195"/>
          <ac:spMkLst>
            <pc:docMk/>
            <pc:sldMk cId="3077893113" sldId="264"/>
            <ac:spMk id="18" creationId="{FFE50961-0F1B-484C-85BC-4BD16B9FF90E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45:42.490" v="1195"/>
          <ac:spMkLst>
            <pc:docMk/>
            <pc:sldMk cId="3077893113" sldId="264"/>
            <ac:spMk id="20" creationId="{D6EA1A26-163F-4F15-91F4-F2C51AC9C106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45:32.615" v="1190"/>
          <ac:spMkLst>
            <pc:docMk/>
            <pc:sldMk cId="3077893113" sldId="264"/>
            <ac:spMk id="23" creationId="{7D2BFFD5-490F-4B45-91F2-6B826FBAD4E3}"/>
          </ac:spMkLst>
        </pc:spChg>
        <pc:picChg chg="add mod ord">
          <ac:chgData name="NORLI ANIDA BINTI ABDULLAH" userId="S::norlie@365.um.edu.my::afe42430-7c00-45ce-9404-160d128acef9" providerId="AD" clId="Web-{CF786A2C-D5DA-4697-2C85-A76AB1306732}" dt="2023-05-26T21:45:42.490" v="1195"/>
          <ac:picMkLst>
            <pc:docMk/>
            <pc:sldMk cId="3077893113" sldId="264"/>
            <ac:picMk id="12" creationId="{60A3655A-82A2-A706-D285-9158D174B73A}"/>
          </ac:picMkLst>
        </pc:picChg>
        <pc:cxnChg chg="add del">
          <ac:chgData name="NORLI ANIDA BINTI ABDULLAH" userId="S::norlie@365.um.edu.my::afe42430-7c00-45ce-9404-160d128acef9" providerId="AD" clId="Web-{CF786A2C-D5DA-4697-2C85-A76AB1306732}" dt="2023-05-26T21:45:32.615" v="1190"/>
          <ac:cxnSpMkLst>
            <pc:docMk/>
            <pc:sldMk cId="3077893113" sldId="264"/>
            <ac:cxnSpMk id="25" creationId="{6C6CF9A5-BEA4-4284-A8B5-D033E5B4BE3F}"/>
          </ac:cxnSpMkLst>
        </pc:cxnChg>
      </pc:sldChg>
      <pc:sldChg chg="addSp modSp new mod setBg addAnim setClrOvrMap">
        <pc:chgData name="NORLI ANIDA BINTI ABDULLAH" userId="S::norlie@365.um.edu.my::afe42430-7c00-45ce-9404-160d128acef9" providerId="AD" clId="Web-{CF786A2C-D5DA-4697-2C85-A76AB1306732}" dt="2023-05-26T22:07:59.729" v="1598"/>
        <pc:sldMkLst>
          <pc:docMk/>
          <pc:sldMk cId="578956587" sldId="265"/>
        </pc:sldMkLst>
        <pc:spChg chg="mod">
          <ac:chgData name="NORLI ANIDA BINTI ABDULLAH" userId="S::norlie@365.um.edu.my::afe42430-7c00-45ce-9404-160d128acef9" providerId="AD" clId="Web-{CF786A2C-D5DA-4697-2C85-A76AB1306732}" dt="2023-05-26T22:07:59.729" v="1597"/>
          <ac:spMkLst>
            <pc:docMk/>
            <pc:sldMk cId="578956587" sldId="265"/>
            <ac:spMk id="2" creationId="{CA23A6F6-325E-806A-092A-3B0C8D6EE148}"/>
          </ac:spMkLst>
        </pc:spChg>
        <pc:spChg chg="mod">
          <ac:chgData name="NORLI ANIDA BINTI ABDULLAH" userId="S::norlie@365.um.edu.my::afe42430-7c00-45ce-9404-160d128acef9" providerId="AD" clId="Web-{CF786A2C-D5DA-4697-2C85-A76AB1306732}" dt="2023-05-26T22:07:59.729" v="1597"/>
          <ac:spMkLst>
            <pc:docMk/>
            <pc:sldMk cId="578956587" sldId="265"/>
            <ac:spMk id="3" creationId="{BEFEB16C-5CA4-AEBF-2044-AAF6D7BFE414}"/>
          </ac:spMkLst>
        </pc:spChg>
        <pc:spChg chg="add mod">
          <ac:chgData name="NORLI ANIDA BINTI ABDULLAH" userId="S::norlie@365.um.edu.my::afe42430-7c00-45ce-9404-160d128acef9" providerId="AD" clId="Web-{CF786A2C-D5DA-4697-2C85-A76AB1306732}" dt="2023-05-26T22:07:59.729" v="1597"/>
          <ac:spMkLst>
            <pc:docMk/>
            <pc:sldMk cId="578956587" sldId="265"/>
            <ac:spMk id="5" creationId="{B4E19A2A-BF7E-64A2-46F5-49580CC8850E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07:59.729" v="1597"/>
          <ac:spMkLst>
            <pc:docMk/>
            <pc:sldMk cId="578956587" sldId="265"/>
            <ac:spMk id="10" creationId="{CD333CBE-B699-4E3B-9F45-C045F773434F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07:59.729" v="1597"/>
          <ac:spMkLst>
            <pc:docMk/>
            <pc:sldMk cId="578956587" sldId="265"/>
            <ac:spMk id="12" creationId="{C6EDEBB9-8437-4875-ABEA-0AEDE2C90D72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2:07:59.729" v="1597"/>
          <ac:picMkLst>
            <pc:docMk/>
            <pc:sldMk cId="578956587" sldId="265"/>
            <ac:picMk id="4" creationId="{700ECF12-44C6-762B-0AF3-6C4BA9F3B571}"/>
          </ac:picMkLst>
        </pc:picChg>
      </pc:sldChg>
      <pc:sldChg chg="new del">
        <pc:chgData name="NORLI ANIDA BINTI ABDULLAH" userId="S::norlie@365.um.edu.my::afe42430-7c00-45ce-9404-160d128acef9" providerId="AD" clId="Web-{CF786A2C-D5DA-4697-2C85-A76AB1306732}" dt="2023-05-26T21:41:40.291" v="1156"/>
        <pc:sldMkLst>
          <pc:docMk/>
          <pc:sldMk cId="3362786384" sldId="265"/>
        </pc:sldMkLst>
      </pc:sldChg>
      <pc:sldChg chg="addSp delSp modSp new mod setBg setClrOvrMap">
        <pc:chgData name="NORLI ANIDA BINTI ABDULLAH" userId="S::norlie@365.um.edu.my::afe42430-7c00-45ce-9404-160d128acef9" providerId="AD" clId="Web-{CF786A2C-D5DA-4697-2C85-A76AB1306732}" dt="2023-05-26T21:50:40.410" v="1298"/>
        <pc:sldMkLst>
          <pc:docMk/>
          <pc:sldMk cId="4010647127" sldId="266"/>
        </pc:sldMkLst>
        <pc:spChg chg="mod ord">
          <ac:chgData name="NORLI ANIDA BINTI ABDULLAH" userId="S::norlie@365.um.edu.my::afe42430-7c00-45ce-9404-160d128acef9" providerId="AD" clId="Web-{CF786A2C-D5DA-4697-2C85-A76AB1306732}" dt="2023-05-26T21:50:40.410" v="1298"/>
          <ac:spMkLst>
            <pc:docMk/>
            <pc:sldMk cId="4010647127" sldId="266"/>
            <ac:spMk id="2" creationId="{4EC3617A-8100-6AB7-CB8C-4F6B78732272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1:50:18.972" v="1295"/>
          <ac:spMkLst>
            <pc:docMk/>
            <pc:sldMk cId="4010647127" sldId="266"/>
            <ac:spMk id="3" creationId="{B2B4DEAB-F8C6-A0F1-264A-6D3F233A17B2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50:40.410" v="1298"/>
          <ac:spMkLst>
            <pc:docMk/>
            <pc:sldMk cId="4010647127" sldId="266"/>
            <ac:spMk id="9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CF786A2C-D5DA-4697-2C85-A76AB1306732}" dt="2023-05-26T21:50:40.410" v="1298"/>
          <ac:spMkLst>
            <pc:docMk/>
            <pc:sldMk cId="4010647127" sldId="266"/>
            <ac:spMk id="11" creationId="{1E437638-E86C-41B1-BC86-6F186CB35AA8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50:40.410" v="1298"/>
          <ac:spMkLst>
            <pc:docMk/>
            <pc:sldMk cId="4010647127" sldId="266"/>
            <ac:spMk id="16" creationId="{CD333CBE-B699-4E3B-9F45-C045F773434F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1:50:40.410" v="1298"/>
          <ac:spMkLst>
            <pc:docMk/>
            <pc:sldMk cId="4010647127" sldId="266"/>
            <ac:spMk id="18" creationId="{F78FA41B-9A77-4FFE-A10F-9443EFDE6096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1:50:40.410" v="1298"/>
          <ac:picMkLst>
            <pc:docMk/>
            <pc:sldMk cId="4010647127" sldId="266"/>
            <ac:picMk id="5" creationId="{F5F3A292-2E7B-EB16-3886-508E2BA594AF}"/>
          </ac:picMkLst>
        </pc:picChg>
      </pc:sldChg>
      <pc:sldChg chg="addSp modSp new mod setBg">
        <pc:chgData name="NORLI ANIDA BINTI ABDULLAH" userId="S::norlie@365.um.edu.my::afe42430-7c00-45ce-9404-160d128acef9" providerId="AD" clId="Web-{CF786A2C-D5DA-4697-2C85-A76AB1306732}" dt="2023-05-26T22:04:30.754" v="1568" actId="20577"/>
        <pc:sldMkLst>
          <pc:docMk/>
          <pc:sldMk cId="1061547456" sldId="267"/>
        </pc:sldMkLst>
        <pc:spChg chg="mod">
          <ac:chgData name="NORLI ANIDA BINTI ABDULLAH" userId="S::norlie@365.um.edu.my::afe42430-7c00-45ce-9404-160d128acef9" providerId="AD" clId="Web-{CF786A2C-D5DA-4697-2C85-A76AB1306732}" dt="2023-05-26T22:04:22.597" v="1567" actId="14100"/>
          <ac:spMkLst>
            <pc:docMk/>
            <pc:sldMk cId="1061547456" sldId="267"/>
            <ac:spMk id="2" creationId="{475BE9E4-532C-9404-BA30-9CC3D34E59E2}"/>
          </ac:spMkLst>
        </pc:spChg>
        <pc:spChg chg="mod">
          <ac:chgData name="NORLI ANIDA BINTI ABDULLAH" userId="S::norlie@365.um.edu.my::afe42430-7c00-45ce-9404-160d128acef9" providerId="AD" clId="Web-{CF786A2C-D5DA-4697-2C85-A76AB1306732}" dt="2023-05-26T22:04:30.754" v="1568" actId="20577"/>
          <ac:spMkLst>
            <pc:docMk/>
            <pc:sldMk cId="1061547456" sldId="267"/>
            <ac:spMk id="3" creationId="{7B6AF11F-28D2-E9D0-2CD0-4EF59DD553A6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04:14.222" v="1566"/>
          <ac:spMkLst>
            <pc:docMk/>
            <pc:sldMk cId="1061547456" sldId="267"/>
            <ac:spMk id="10" creationId="{D6EA1A26-163F-4F15-91F4-F2C51AC9C106}"/>
          </ac:spMkLst>
        </pc:spChg>
        <pc:picChg chg="add mod">
          <ac:chgData name="NORLI ANIDA BINTI ABDULLAH" userId="S::norlie@365.um.edu.my::afe42430-7c00-45ce-9404-160d128acef9" providerId="AD" clId="Web-{CF786A2C-D5DA-4697-2C85-A76AB1306732}" dt="2023-05-26T22:04:14.222" v="1566"/>
          <ac:picMkLst>
            <pc:docMk/>
            <pc:sldMk cId="1061547456" sldId="267"/>
            <ac:picMk id="5" creationId="{0D9B386C-8BFE-0A96-C2A5-BCFD867989A3}"/>
          </ac:picMkLst>
        </pc:picChg>
      </pc:sldChg>
      <pc:sldChg chg="add">
        <pc:chgData name="NORLI ANIDA BINTI ABDULLAH" userId="S::norlie@365.um.edu.my::afe42430-7c00-45ce-9404-160d128acef9" providerId="AD" clId="Web-{CF786A2C-D5DA-4697-2C85-A76AB1306732}" dt="2023-05-26T22:20:23.012" v="1721"/>
        <pc:sldMkLst>
          <pc:docMk/>
          <pc:sldMk cId="1579366183" sldId="268"/>
        </pc:sldMkLst>
      </pc:sldChg>
      <pc:sldChg chg="addSp delSp modSp new mod ord setBg setClrOvrMap">
        <pc:chgData name="NORLI ANIDA BINTI ABDULLAH" userId="S::norlie@365.um.edu.my::afe42430-7c00-45ce-9404-160d128acef9" providerId="AD" clId="Web-{CF786A2C-D5DA-4697-2C85-A76AB1306732}" dt="2023-05-26T22:22:54.094" v="1768" actId="20577"/>
        <pc:sldMkLst>
          <pc:docMk/>
          <pc:sldMk cId="3077418926" sldId="269"/>
        </pc:sldMkLst>
        <pc:spChg chg="mod">
          <ac:chgData name="NORLI ANIDA BINTI ABDULLAH" userId="S::norlie@365.um.edu.my::afe42430-7c00-45ce-9404-160d128acef9" providerId="AD" clId="Web-{CF786A2C-D5DA-4697-2C85-A76AB1306732}" dt="2023-05-26T22:22:54.094" v="1768" actId="20577"/>
          <ac:spMkLst>
            <pc:docMk/>
            <pc:sldMk cId="3077418926" sldId="269"/>
            <ac:spMk id="2" creationId="{10DE8820-57A3-497B-248C-933FB6EFBC41}"/>
          </ac:spMkLst>
        </pc:spChg>
        <pc:spChg chg="del">
          <ac:chgData name="NORLI ANIDA BINTI ABDULLAH" userId="S::norlie@365.um.edu.my::afe42430-7c00-45ce-9404-160d128acef9" providerId="AD" clId="Web-{CF786A2C-D5DA-4697-2C85-A76AB1306732}" dt="2023-05-26T22:21:16.951" v="1737"/>
          <ac:spMkLst>
            <pc:docMk/>
            <pc:sldMk cId="3077418926" sldId="269"/>
            <ac:spMk id="3" creationId="{DA9FEED9-3EDC-8C1B-2BEC-D8C0DAC21127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21:16.951" v="1737"/>
          <ac:spMkLst>
            <pc:docMk/>
            <pc:sldMk cId="3077418926" sldId="269"/>
            <ac:spMk id="9" creationId="{CD333CBE-B699-4E3B-9F45-C045F773434F}"/>
          </ac:spMkLst>
        </pc:spChg>
        <pc:spChg chg="add">
          <ac:chgData name="NORLI ANIDA BINTI ABDULLAH" userId="S::norlie@365.um.edu.my::afe42430-7c00-45ce-9404-160d128acef9" providerId="AD" clId="Web-{CF786A2C-D5DA-4697-2C85-A76AB1306732}" dt="2023-05-26T22:21:16.951" v="1737"/>
          <ac:spMkLst>
            <pc:docMk/>
            <pc:sldMk cId="3077418926" sldId="269"/>
            <ac:spMk id="11" creationId="{D4995BF0-8E87-4ECF-904C-D047955C15CE}"/>
          </ac:spMkLst>
        </pc:spChg>
        <pc:picChg chg="add">
          <ac:chgData name="NORLI ANIDA BINTI ABDULLAH" userId="S::norlie@365.um.edu.my::afe42430-7c00-45ce-9404-160d128acef9" providerId="AD" clId="Web-{CF786A2C-D5DA-4697-2C85-A76AB1306732}" dt="2023-05-26T22:21:16.951" v="1737"/>
          <ac:picMkLst>
            <pc:docMk/>
            <pc:sldMk cId="3077418926" sldId="269"/>
            <ac:picMk id="5" creationId="{D9BEF834-2B72-7723-1750-D6B42C308331}"/>
          </ac:picMkLst>
        </pc:picChg>
      </pc:sldChg>
      <pc:sldChg chg="modSp new">
        <pc:chgData name="NORLI ANIDA BINTI ABDULLAH" userId="S::norlie@365.um.edu.my::afe42430-7c00-45ce-9404-160d128acef9" providerId="AD" clId="Web-{CF786A2C-D5DA-4697-2C85-A76AB1306732}" dt="2023-05-26T22:22:23.624" v="1763" actId="20577"/>
        <pc:sldMkLst>
          <pc:docMk/>
          <pc:sldMk cId="3467544758" sldId="270"/>
        </pc:sldMkLst>
        <pc:spChg chg="mod">
          <ac:chgData name="NORLI ANIDA BINTI ABDULLAH" userId="S::norlie@365.um.edu.my::afe42430-7c00-45ce-9404-160d128acef9" providerId="AD" clId="Web-{CF786A2C-D5DA-4697-2C85-A76AB1306732}" dt="2023-05-26T22:21:51.280" v="1746" actId="20577"/>
          <ac:spMkLst>
            <pc:docMk/>
            <pc:sldMk cId="3467544758" sldId="270"/>
            <ac:spMk id="2" creationId="{E63A8EB5-FFDC-5C3B-C6A2-42CC27F37FF8}"/>
          </ac:spMkLst>
        </pc:spChg>
        <pc:spChg chg="mod">
          <ac:chgData name="NORLI ANIDA BINTI ABDULLAH" userId="S::norlie@365.um.edu.my::afe42430-7c00-45ce-9404-160d128acef9" providerId="AD" clId="Web-{CF786A2C-D5DA-4697-2C85-A76AB1306732}" dt="2023-05-26T22:22:23.624" v="1763" actId="20577"/>
          <ac:spMkLst>
            <pc:docMk/>
            <pc:sldMk cId="3467544758" sldId="270"/>
            <ac:spMk id="3" creationId="{45AB90CB-CEAA-395A-D29D-51B3324CB330}"/>
          </ac:spMkLst>
        </pc:spChg>
      </pc:sldChg>
      <pc:sldMasterChg chg="del delSldLayout">
        <pc:chgData name="NORLI ANIDA BINTI ABDULLAH" userId="S::norlie@365.um.edu.my::afe42430-7c00-45ce-9404-160d128acef9" providerId="AD" clId="Web-{CF786A2C-D5DA-4697-2C85-A76AB1306732}" dt="2023-05-26T07:20:56.033" v="0"/>
        <pc:sldMasterMkLst>
          <pc:docMk/>
          <pc:sldMasterMk cId="2460954070" sldId="2147483660"/>
        </pc:sldMasterMkLst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ORLI ANIDA BINTI ABDULLAH" userId="S::norlie@365.um.edu.my::afe42430-7c00-45ce-9404-160d128acef9" providerId="AD" clId="Web-{CF786A2C-D5DA-4697-2C85-A76AB1306732}" dt="2023-05-26T07:20:56.033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NORLI ANIDA BINTI ABDULLAH" userId="S::norlie@365.um.edu.my::afe42430-7c00-45ce-9404-160d128acef9" providerId="AD" clId="Web-{CF786A2C-D5DA-4697-2C85-A76AB1306732}" dt="2023-05-26T07:20:59.252" v="1"/>
        <pc:sldMasterMkLst>
          <pc:docMk/>
          <pc:sldMasterMk cId="2669183463" sldId="2147483672"/>
        </pc:sldMasterMkLst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774417990" sldId="2147483673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1723832554" sldId="2147483674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4019204940" sldId="2147483675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1409569359" sldId="2147483676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1862482623" sldId="2147483677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2561867867" sldId="2147483678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3129018476" sldId="2147483679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1229601361" sldId="2147483680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62721444" sldId="2147483681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2712445315" sldId="2147483682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0:59.252" v="1"/>
          <pc:sldLayoutMkLst>
            <pc:docMk/>
            <pc:sldMasterMk cId="2669183463" sldId="2147483672"/>
            <pc:sldLayoutMk cId="414158089" sldId="2147483683"/>
          </pc:sldLayoutMkLst>
        </pc:sldLayoutChg>
      </pc:sldMasterChg>
      <pc:sldMasterChg chg="add del addSldLayout delSldLayout modSldLayout">
        <pc:chgData name="NORLI ANIDA BINTI ABDULLAH" userId="S::norlie@365.um.edu.my::afe42430-7c00-45ce-9404-160d128acef9" providerId="AD" clId="Web-{CF786A2C-D5DA-4697-2C85-A76AB1306732}" dt="2023-05-26T07:22:07.691" v="2"/>
        <pc:sldMasterMkLst>
          <pc:docMk/>
          <pc:sldMasterMk cId="2988752862" sldId="2147483684"/>
        </pc:sldMasterMkLst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2508422209" sldId="2147483685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10756972" sldId="2147483686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646925867" sldId="2147483687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017482516" sldId="2147483688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1009612287" sldId="2147483689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001455602" sldId="2147483690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712435393" sldId="2147483691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2908703450" sldId="2147483692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1592442670" sldId="2147483693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42861806" sldId="2147483694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2:07.691" v="2"/>
          <pc:sldLayoutMkLst>
            <pc:docMk/>
            <pc:sldMasterMk cId="2988752862" sldId="2147483684"/>
            <pc:sldLayoutMk cId="3472564437" sldId="2147483695"/>
          </pc:sldLayoutMkLst>
        </pc:sldLayoutChg>
      </pc:sldMasterChg>
      <pc:sldMasterChg chg="add del addSldLayout delSldLayout">
        <pc:chgData name="NORLI ANIDA BINTI ABDULLAH" userId="S::norlie@365.um.edu.my::afe42430-7c00-45ce-9404-160d128acef9" providerId="AD" clId="Web-{CF786A2C-D5DA-4697-2C85-A76AB1306732}" dt="2023-05-26T07:28:55.171" v="5"/>
        <pc:sldMasterMkLst>
          <pc:docMk/>
          <pc:sldMasterMk cId="1693476608" sldId="2147483761"/>
        </pc:sldMasterMkLst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2778652300" sldId="2147483750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3310072852" sldId="2147483751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442744132" sldId="2147483752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530457501" sldId="2147483753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175431779" sldId="2147483754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1059746035" sldId="2147483755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2894503866" sldId="2147483756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3545696182" sldId="2147483757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3151686748" sldId="2147483758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2196130505" sldId="2147483759"/>
          </pc:sldLayoutMkLst>
        </pc:sldLayoutChg>
        <pc:sldLayoutChg chg="add del">
          <pc:chgData name="NORLI ANIDA BINTI ABDULLAH" userId="S::norlie@365.um.edu.my::afe42430-7c00-45ce-9404-160d128acef9" providerId="AD" clId="Web-{CF786A2C-D5DA-4697-2C85-A76AB1306732}" dt="2023-05-26T07:28:55.171" v="5"/>
          <pc:sldLayoutMkLst>
            <pc:docMk/>
            <pc:sldMasterMk cId="1693476608" sldId="2147483761"/>
            <pc:sldLayoutMk cId="484852292" sldId="2147483760"/>
          </pc:sldLayoutMkLst>
        </pc:sldLayoutChg>
      </pc:sldMasterChg>
      <pc:sldMasterChg chg="add del addSldLayout delSldLayout modSldLayout">
        <pc:chgData name="NORLI ANIDA BINTI ABDULLAH" userId="S::norlie@365.um.edu.my::afe42430-7c00-45ce-9404-160d128acef9" providerId="AD" clId="Web-{CF786A2C-D5DA-4697-2C85-A76AB1306732}" dt="2023-05-26T07:29:00.671" v="6"/>
        <pc:sldMasterMkLst>
          <pc:docMk/>
          <pc:sldMasterMk cId="3758835517" sldId="2147483762"/>
        </pc:sldMasterMkLst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237700988" sldId="2147483763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3241716203" sldId="2147483764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2926107056" sldId="2147483765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823539292" sldId="2147483766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1751861347" sldId="2147483767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4207025940" sldId="2147483768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2798199487" sldId="2147483769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3981197695" sldId="2147483770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4089891020" sldId="2147483771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378094761" sldId="2147483772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00.671" v="6"/>
          <pc:sldLayoutMkLst>
            <pc:docMk/>
            <pc:sldMasterMk cId="3758835517" sldId="2147483762"/>
            <pc:sldLayoutMk cId="2709771427" sldId="2147483773"/>
          </pc:sldLayoutMkLst>
        </pc:sldLayoutChg>
      </pc:sldMasterChg>
      <pc:sldMasterChg chg="add del addSldLayout delSldLayout modSldLayout">
        <pc:chgData name="NORLI ANIDA BINTI ABDULLAH" userId="S::norlie@365.um.edu.my::afe42430-7c00-45ce-9404-160d128acef9" providerId="AD" clId="Web-{CF786A2C-D5DA-4697-2C85-A76AB1306732}" dt="2023-05-26T07:29:23.672" v="7"/>
        <pc:sldMasterMkLst>
          <pc:docMk/>
          <pc:sldMasterMk cId="492656511" sldId="2147483774"/>
        </pc:sldMasterMkLst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1375330208" sldId="2147483775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3841778208" sldId="2147483776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3405195610" sldId="2147483777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1755169225" sldId="2147483778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2297841031" sldId="2147483779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4011849413" sldId="2147483780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3477301415" sldId="2147483781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460260526" sldId="2147483782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1051915687" sldId="2147483783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231121169" sldId="2147483784"/>
          </pc:sldLayoutMkLst>
        </pc:sldLayoutChg>
        <pc:sldLayoutChg chg="add del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492656511" sldId="2147483774"/>
            <pc:sldLayoutMk cId="466785662" sldId="2147483785"/>
          </pc:sldLayoutMkLst>
        </pc:sldLayoutChg>
      </pc:sldMasterChg>
      <pc:sldMasterChg chg="add addSldLayout modSldLayout">
        <pc:chgData name="NORLI ANIDA BINTI ABDULLAH" userId="S::norlie@365.um.edu.my::afe42430-7c00-45ce-9404-160d128acef9" providerId="AD" clId="Web-{CF786A2C-D5DA-4697-2C85-A76AB1306732}" dt="2023-05-26T07:29:23.672" v="7"/>
        <pc:sldMasterMkLst>
          <pc:docMk/>
          <pc:sldMasterMk cId="889995960" sldId="2147483786"/>
        </pc:sldMasterMkLst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000048150" sldId="2147483787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940524886" sldId="2147483788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3714459907" sldId="2147483789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880986820" sldId="2147483790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2643588382" sldId="2147483791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670581702" sldId="2147483792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950360271" sldId="2147483793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230172739" sldId="2147483794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4043678486" sldId="2147483795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1842196739" sldId="2147483796"/>
          </pc:sldLayoutMkLst>
        </pc:sldLayoutChg>
        <pc:sldLayoutChg chg="add mod replId">
          <pc:chgData name="NORLI ANIDA BINTI ABDULLAH" userId="S::norlie@365.um.edu.my::afe42430-7c00-45ce-9404-160d128acef9" providerId="AD" clId="Web-{CF786A2C-D5DA-4697-2C85-A76AB1306732}" dt="2023-05-26T07:29:23.672" v="7"/>
          <pc:sldLayoutMkLst>
            <pc:docMk/>
            <pc:sldMasterMk cId="889995960" sldId="2147483786"/>
            <pc:sldLayoutMk cId="2993184104" sldId="2147483797"/>
          </pc:sldLayoutMkLst>
        </pc:sldLayoutChg>
      </pc:sldMasterChg>
    </pc:docChg>
  </pc:docChgLst>
  <pc:docChgLst>
    <pc:chgData name="NORLI ANIDA BINTI ABDULLAH" userId="S::norlie@365.um.edu.my::afe42430-7c00-45ce-9404-160d128acef9" providerId="AD" clId="Web-{518280D8-5A47-6CC4-73CD-C8B2E3D943F3}"/>
    <pc:docChg chg="addSld delSld modSld addMainMaster delMainMaster">
      <pc:chgData name="NORLI ANIDA BINTI ABDULLAH" userId="S::norlie@365.um.edu.my::afe42430-7c00-45ce-9404-160d128acef9" providerId="AD" clId="Web-{518280D8-5A47-6CC4-73CD-C8B2E3D943F3}" dt="2023-05-26T23:18:30.460" v="535" actId="1076"/>
      <pc:docMkLst>
        <pc:docMk/>
      </pc:docMkLst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109857222" sldId="256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9857222" sldId="256"/>
            <ac:spMk id="6" creationId="{6C0C517A-F730-DA7E-A154-B328CA2856E7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9857222" sldId="256"/>
            <ac:spMk id="8" creationId="{6E36B62D-34E6-41D4-B3AA-AC21AB387936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9857222" sldId="256"/>
            <ac:spMk id="10" creationId="{97E92409-AD19-4CE3-9956-8C03560F7E06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208389544" sldId="257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08389544" sldId="257"/>
            <ac:spMk id="2" creationId="{024207A7-FE63-DA9F-E08E-838A28E12F64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08389544" sldId="257"/>
            <ac:spMk id="3" creationId="{8E9FE9EB-2ABF-FDD7-79E2-F390C02DA153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08389544" sldId="257"/>
            <ac:spMk id="16" creationId="{D6EA1A26-163F-4F15-91F4-F2C51AC9C106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3300402755" sldId="259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300402755" sldId="259"/>
            <ac:spMk id="2" creationId="{F32AB22F-66AD-3CF1-5D40-8688BBB35D3B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300402755" sldId="259"/>
            <ac:spMk id="19" creationId="{D87AB319-64C0-4E2D-B1CD-0A970301BEEA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300402755" sldId="259"/>
            <ac:spMk id="21" creationId="{A73BE687-95DB-49F8-B6B3-EC95550D5E4B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187537162" sldId="260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87537162" sldId="260"/>
            <ac:spMk id="2" creationId="{83B9E023-0A49-DE7E-1BA2-6F21A0C7EF07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87537162" sldId="260"/>
            <ac:spMk id="3" creationId="{82BAE59F-2435-88FC-584E-A3BE4CF9B06B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87537162" sldId="260"/>
            <ac:spMk id="17" creationId="{7D2BFFD5-490F-4B45-91F2-6B826FBAD4E3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3629781366" sldId="261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629781366" sldId="261"/>
            <ac:spMk id="2" creationId="{9DCFCF4F-958A-2010-969F-ABC3F655D4D0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629781366" sldId="261"/>
            <ac:spMk id="19" creationId="{5D4BBAA4-5350-4225-A232-680E7C33436B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629781366" sldId="261"/>
            <ac:spMk id="21" creationId="{06DEF7A6-1D8F-4369-8CFF-E5EE08E9C22B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629781366" sldId="261"/>
            <ac:spMk id="23" creationId="{7F467F47-59DF-4B88-8772-7A92433F8953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629781366" sldId="261"/>
            <ac:spMk id="25" creationId="{30CCEB54-3767-40F2-B33E-65BF384092BD}"/>
          </ac:spMkLst>
        </pc:spChg>
        <pc:picChg chg="mod ord">
          <ac:chgData name="NORLI ANIDA BINTI ABDULLAH" userId="S::norlie@365.um.edu.my::afe42430-7c00-45ce-9404-160d128acef9" providerId="AD" clId="Web-{518280D8-5A47-6CC4-73CD-C8B2E3D943F3}" dt="2023-05-26T23:06:32.400" v="406"/>
          <ac:picMkLst>
            <pc:docMk/>
            <pc:sldMk cId="3629781366" sldId="261"/>
            <ac:picMk id="8" creationId="{85A5F250-B761-711C-ED3C-C9C1549A8F6F}"/>
          </ac:picMkLst>
        </pc:picChg>
      </pc:sldChg>
      <pc:sldChg chg="modSp mod modClrScheme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1675855906" sldId="262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675855906" sldId="262"/>
            <ac:spMk id="2" creationId="{3D1EFDD0-90AA-6D0D-0BC4-A0F8E5EC82B4}"/>
          </ac:spMkLst>
        </pc:spChg>
        <pc:graphicFrameChg chg="mod ord">
          <ac:chgData name="NORLI ANIDA BINTI ABDULLAH" userId="S::norlie@365.um.edu.my::afe42430-7c00-45ce-9404-160d128acef9" providerId="AD" clId="Web-{518280D8-5A47-6CC4-73CD-C8B2E3D943F3}" dt="2023-05-26T23:06:32.400" v="406"/>
          <ac:graphicFrameMkLst>
            <pc:docMk/>
            <pc:sldMk cId="1675855906" sldId="262"/>
            <ac:graphicFrameMk id="7" creationId="{A4F23B0F-9D2F-660B-5CBE-890B08D102A9}"/>
          </ac:graphicFrameMkLst>
        </pc:graphicFrame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566743310" sldId="263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66743310" sldId="263"/>
            <ac:spMk id="2" creationId="{895E847C-33FA-EC69-4757-CBDFEA3015AC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66743310" sldId="263"/>
            <ac:spMk id="3" creationId="{30B3B076-B714-1CD1-8F8F-A68D2AE9F71C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66743310" sldId="263"/>
            <ac:spMk id="17" creationId="{7D2BFFD5-490F-4B45-91F2-6B826FBAD4E3}"/>
          </ac:spMkLst>
        </pc:spChg>
        <pc:cxnChg chg="add del">
          <ac:chgData name="NORLI ANIDA BINTI ABDULLAH" userId="S::norlie@365.um.edu.my::afe42430-7c00-45ce-9404-160d128acef9" providerId="AD" clId="Web-{518280D8-5A47-6CC4-73CD-C8B2E3D943F3}" dt="2023-05-26T23:06:32.400" v="406"/>
          <ac:cxnSpMkLst>
            <pc:docMk/>
            <pc:sldMk cId="566743310" sldId="263"/>
            <ac:cxnSpMk id="19" creationId="{6C6CF9A5-BEA4-4284-A8B5-D033E5B4BE3F}"/>
          </ac:cxnSpMkLst>
        </pc:cxn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3077893113" sldId="264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077893113" sldId="264"/>
            <ac:spMk id="2" creationId="{57F6AECD-3F67-8F5E-519E-5B27B30927AA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077893113" sldId="264"/>
            <ac:spMk id="20" creationId="{D6EA1A26-163F-4F15-91F4-F2C51AC9C106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578956587" sldId="265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78956587" sldId="265"/>
            <ac:spMk id="2" creationId="{CA23A6F6-325E-806A-092A-3B0C8D6EE148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78956587" sldId="265"/>
            <ac:spMk id="3" creationId="{BEFEB16C-5CA4-AEBF-2044-AAF6D7BFE414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78956587" sldId="265"/>
            <ac:spMk id="10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578956587" sldId="265"/>
            <ac:spMk id="12" creationId="{C6EDEBB9-8437-4875-ABEA-0AEDE2C90D72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4010647127" sldId="266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4010647127" sldId="266"/>
            <ac:spMk id="2" creationId="{4EC3617A-8100-6AB7-CB8C-4F6B78732272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4010647127" sldId="266"/>
            <ac:spMk id="16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4010647127" sldId="266"/>
            <ac:spMk id="18" creationId="{F78FA41B-9A77-4FFE-A10F-9443EFDE6096}"/>
          </ac:spMkLst>
        </pc:spChg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1061547456" sldId="267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61547456" sldId="267"/>
            <ac:spMk id="2" creationId="{475BE9E4-532C-9404-BA30-9CC3D34E59E2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61547456" sldId="267"/>
            <ac:spMk id="3" creationId="{7B6AF11F-28D2-E9D0-2CD0-4EF59DD553A6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1061547456" sldId="267"/>
            <ac:spMk id="10" creationId="{D6EA1A26-163F-4F15-91F4-F2C51AC9C106}"/>
          </ac:spMkLst>
        </pc:spChg>
      </pc:sldChg>
      <pc:sldChg chg="del">
        <pc:chgData name="NORLI ANIDA BINTI ABDULLAH" userId="S::norlie@365.um.edu.my::afe42430-7c00-45ce-9404-160d128acef9" providerId="AD" clId="Web-{518280D8-5A47-6CC4-73CD-C8B2E3D943F3}" dt="2023-05-26T22:45:16.915" v="35"/>
        <pc:sldMkLst>
          <pc:docMk/>
          <pc:sldMk cId="1579366183" sldId="268"/>
        </pc:sldMkLst>
      </pc:sldChg>
      <pc:sldChg chg="addSp delSp modSp mod modClrScheme delDesignElem chgLayout">
        <pc:chgData name="NORLI ANIDA BINTI ABDULLAH" userId="S::norlie@365.um.edu.my::afe42430-7c00-45ce-9404-160d128acef9" providerId="AD" clId="Web-{518280D8-5A47-6CC4-73CD-C8B2E3D943F3}" dt="2023-05-26T23:18:07.568" v="531" actId="20577"/>
        <pc:sldMkLst>
          <pc:docMk/>
          <pc:sldMk cId="3077418926" sldId="269"/>
        </pc:sldMkLst>
        <pc:spChg chg="mod ord">
          <ac:chgData name="NORLI ANIDA BINTI ABDULLAH" userId="S::norlie@365.um.edu.my::afe42430-7c00-45ce-9404-160d128acef9" providerId="AD" clId="Web-{518280D8-5A47-6CC4-73CD-C8B2E3D943F3}" dt="2023-05-26T23:16:47.612" v="496" actId="1076"/>
          <ac:spMkLst>
            <pc:docMk/>
            <pc:sldMk cId="3077418926" sldId="269"/>
            <ac:spMk id="2" creationId="{10DE8820-57A3-497B-248C-933FB6EFBC41}"/>
          </ac:spMkLst>
        </pc:spChg>
        <pc:spChg chg="add mod">
          <ac:chgData name="NORLI ANIDA BINTI ABDULLAH" userId="S::norlie@365.um.edu.my::afe42430-7c00-45ce-9404-160d128acef9" providerId="AD" clId="Web-{518280D8-5A47-6CC4-73CD-C8B2E3D943F3}" dt="2023-05-26T23:18:07.568" v="531" actId="20577"/>
          <ac:spMkLst>
            <pc:docMk/>
            <pc:sldMk cId="3077418926" sldId="269"/>
            <ac:spMk id="3" creationId="{7F9D35F5-BDCB-E4FB-7D94-77BC5800B8B5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077418926" sldId="269"/>
            <ac:spMk id="9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077418926" sldId="269"/>
            <ac:spMk id="11" creationId="{D4995BF0-8E87-4ECF-904C-D047955C15CE}"/>
          </ac:spMkLst>
        </pc:spChg>
        <pc:picChg chg="mod">
          <ac:chgData name="NORLI ANIDA BINTI ABDULLAH" userId="S::norlie@365.um.edu.my::afe42430-7c00-45ce-9404-160d128acef9" providerId="AD" clId="Web-{518280D8-5A47-6CC4-73CD-C8B2E3D943F3}" dt="2023-05-26T23:16:42.409" v="495" actId="14100"/>
          <ac:picMkLst>
            <pc:docMk/>
            <pc:sldMk cId="3077418926" sldId="269"/>
            <ac:picMk id="5" creationId="{D9BEF834-2B72-7723-1750-D6B42C308331}"/>
          </ac:picMkLst>
        </pc:picChg>
      </pc:sldChg>
      <pc:sldChg chg="addSp delSp modSp mod setBg modClrScheme delDesignElem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3467544758" sldId="270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467544758" sldId="270"/>
            <ac:spMk id="2" creationId="{E63A8EB5-FFDC-5C3B-C6A2-42CC27F37FF8}"/>
          </ac:spMkLst>
        </pc:spChg>
        <pc:spChg chg="del mod">
          <ac:chgData name="NORLI ANIDA BINTI ABDULLAH" userId="S::norlie@365.um.edu.my::afe42430-7c00-45ce-9404-160d128acef9" providerId="AD" clId="Web-{518280D8-5A47-6CC4-73CD-C8B2E3D943F3}" dt="2023-05-26T22:59:19.977" v="291"/>
          <ac:spMkLst>
            <pc:docMk/>
            <pc:sldMk cId="3467544758" sldId="270"/>
            <ac:spMk id="3" creationId="{45AB90CB-CEAA-395A-D29D-51B3324CB330}"/>
          </ac:spMkLst>
        </pc:spChg>
        <pc:spChg chg="add mod">
          <ac:chgData name="NORLI ANIDA BINTI ABDULLAH" userId="S::norlie@365.um.edu.my::afe42430-7c00-45ce-9404-160d128acef9" providerId="AD" clId="Web-{518280D8-5A47-6CC4-73CD-C8B2E3D943F3}" dt="2023-05-26T23:01:49.154" v="321"/>
          <ac:spMkLst>
            <pc:docMk/>
            <pc:sldMk cId="3467544758" sldId="270"/>
            <ac:spMk id="424" creationId="{F36DCA58-99C7-343D-0B80-D10DFB364A32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3467544758" sldId="270"/>
            <ac:spMk id="429" creationId="{D6EA1A26-163F-4F15-91F4-F2C51AC9C106}"/>
          </ac:spMkLst>
        </pc:spChg>
        <pc:graphicFrameChg chg="add mod ord modGraphic">
          <ac:chgData name="NORLI ANIDA BINTI ABDULLAH" userId="S::norlie@365.um.edu.my::afe42430-7c00-45ce-9404-160d128acef9" providerId="AD" clId="Web-{518280D8-5A47-6CC4-73CD-C8B2E3D943F3}" dt="2023-05-26T23:06:32.400" v="406"/>
          <ac:graphicFrameMkLst>
            <pc:docMk/>
            <pc:sldMk cId="3467544758" sldId="270"/>
            <ac:graphicFrameMk id="5" creationId="{7CE10521-A26C-F794-EEB0-84F90E710771}"/>
          </ac:graphicFrameMkLst>
        </pc:graphicFrameChg>
        <pc:picChg chg="add mod">
          <ac:chgData name="NORLI ANIDA BINTI ABDULLAH" userId="S::norlie@365.um.edu.my::afe42430-7c00-45ce-9404-160d128acef9" providerId="AD" clId="Web-{518280D8-5A47-6CC4-73CD-C8B2E3D943F3}" dt="2023-05-26T23:01:49.154" v="321"/>
          <ac:picMkLst>
            <pc:docMk/>
            <pc:sldMk cId="3467544758" sldId="270"/>
            <ac:picMk id="423" creationId="{1639E1CA-6434-6021-F53A-138C894DA5D1}"/>
          </ac:picMkLst>
        </pc:picChg>
      </pc:sldChg>
      <pc:sldChg chg="addSp delSp modSp new mod setBg modClrScheme setClrOvrMap delDesignElem chgLayout">
        <pc:chgData name="NORLI ANIDA BINTI ABDULLAH" userId="S::norlie@365.um.edu.my::afe42430-7c00-45ce-9404-160d128acef9" providerId="AD" clId="Web-{518280D8-5A47-6CC4-73CD-C8B2E3D943F3}" dt="2023-05-26T23:18:30.460" v="535" actId="1076"/>
        <pc:sldMkLst>
          <pc:docMk/>
          <pc:sldMk cId="2635211504" sldId="271"/>
        </pc:sldMkLst>
        <pc:spChg chg="mod ord">
          <ac:chgData name="NORLI ANIDA BINTI ABDULLAH" userId="S::norlie@365.um.edu.my::afe42430-7c00-45ce-9404-160d128acef9" providerId="AD" clId="Web-{518280D8-5A47-6CC4-73CD-C8B2E3D943F3}" dt="2023-05-26T23:09:56.392" v="482" actId="1076"/>
          <ac:spMkLst>
            <pc:docMk/>
            <pc:sldMk cId="2635211504" sldId="271"/>
            <ac:spMk id="2" creationId="{DE875FFE-FDF8-E42F-193D-4ADEF79F6A3B}"/>
          </ac:spMkLst>
        </pc:spChg>
        <pc:spChg chg="del">
          <ac:chgData name="NORLI ANIDA BINTI ABDULLAH" userId="S::norlie@365.um.edu.my::afe42430-7c00-45ce-9404-160d128acef9" providerId="AD" clId="Web-{518280D8-5A47-6CC4-73CD-C8B2E3D943F3}" dt="2023-05-26T23:05:14.943" v="394"/>
          <ac:spMkLst>
            <pc:docMk/>
            <pc:sldMk cId="2635211504" sldId="271"/>
            <ac:spMk id="3" creationId="{C9F9A593-3560-6ED0-6080-B09A694FF5FA}"/>
          </ac:spMkLst>
        </pc:spChg>
        <pc:spChg chg="add mod">
          <ac:chgData name="NORLI ANIDA BINTI ABDULLAH" userId="S::norlie@365.um.edu.my::afe42430-7c00-45ce-9404-160d128acef9" providerId="AD" clId="Web-{518280D8-5A47-6CC4-73CD-C8B2E3D943F3}" dt="2023-05-26T23:18:30.460" v="535" actId="1076"/>
          <ac:spMkLst>
            <pc:docMk/>
            <pc:sldMk cId="2635211504" sldId="271"/>
            <ac:spMk id="4" creationId="{2E273000-D7F1-9D66-B891-4091B0A5CB7D}"/>
          </ac:spMkLst>
        </pc:spChg>
        <pc:spChg chg="add del mod">
          <ac:chgData name="NORLI ANIDA BINTI ABDULLAH" userId="S::norlie@365.um.edu.my::afe42430-7c00-45ce-9404-160d128acef9" providerId="AD" clId="Web-{518280D8-5A47-6CC4-73CD-C8B2E3D943F3}" dt="2023-05-26T23:18:22.334" v="534"/>
          <ac:spMkLst>
            <pc:docMk/>
            <pc:sldMk cId="2635211504" sldId="271"/>
            <ac:spMk id="6" creationId="{3C36ADFB-4930-1DFE-93B4-5B68DAD4F458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635211504" sldId="271"/>
            <ac:spMk id="9" creationId="{CD333CBE-B699-4E3B-9F45-C045F773434F}"/>
          </ac:spMkLst>
        </pc:spChg>
        <pc:spChg chg="add del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635211504" sldId="271"/>
            <ac:spMk id="11" creationId="{D4995BF0-8E87-4ECF-904C-D047955C15CE}"/>
          </ac:spMkLst>
        </pc:spChg>
        <pc:picChg chg="add mod">
          <ac:chgData name="NORLI ANIDA BINTI ABDULLAH" userId="S::norlie@365.um.edu.my::afe42430-7c00-45ce-9404-160d128acef9" providerId="AD" clId="Web-{518280D8-5A47-6CC4-73CD-C8B2E3D943F3}" dt="2023-05-26T23:05:46.460" v="396" actId="14100"/>
          <ac:picMkLst>
            <pc:docMk/>
            <pc:sldMk cId="2635211504" sldId="271"/>
            <ac:picMk id="5" creationId="{F7FA3E0E-91D4-1095-7A83-0E93A4EA2281}"/>
          </ac:picMkLst>
        </pc:picChg>
      </pc:sldChg>
      <pc:sldChg chg="addSp delSp modSp new mod setBg modClrScheme setClrOvrMap chgLayout">
        <pc:chgData name="NORLI ANIDA BINTI ABDULLAH" userId="S::norlie@365.um.edu.my::afe42430-7c00-45ce-9404-160d128acef9" providerId="AD" clId="Web-{518280D8-5A47-6CC4-73CD-C8B2E3D943F3}" dt="2023-05-26T23:06:32.400" v="406"/>
        <pc:sldMkLst>
          <pc:docMk/>
          <pc:sldMk cId="2742007245" sldId="272"/>
        </pc:sldMkLst>
        <pc:spChg chg="mod ord">
          <ac:chgData name="NORLI ANIDA BINTI ABDULLAH" userId="S::norlie@365.um.edu.my::afe42430-7c00-45ce-9404-160d128acef9" providerId="AD" clId="Web-{518280D8-5A47-6CC4-73CD-C8B2E3D943F3}" dt="2023-05-26T23:06:32.400" v="406"/>
          <ac:spMkLst>
            <pc:docMk/>
            <pc:sldMk cId="2742007245" sldId="272"/>
            <ac:spMk id="2" creationId="{62743199-966C-0D3F-4B40-6DBD57766DA7}"/>
          </ac:spMkLst>
        </pc:spChg>
        <pc:spChg chg="del mod">
          <ac:chgData name="NORLI ANIDA BINTI ABDULLAH" userId="S::norlie@365.um.edu.my::afe42430-7c00-45ce-9404-160d128acef9" providerId="AD" clId="Web-{518280D8-5A47-6CC4-73CD-C8B2E3D943F3}" dt="2023-05-26T22:58:03.255" v="280"/>
          <ac:spMkLst>
            <pc:docMk/>
            <pc:sldMk cId="2742007245" sldId="272"/>
            <ac:spMk id="3" creationId="{96C9066C-A3ED-52ED-805E-39A6B13EB53C}"/>
          </ac:spMkLst>
        </pc:spChg>
        <pc:spChg chg="add mod">
          <ac:chgData name="NORLI ANIDA BINTI ABDULLAH" userId="S::norlie@365.um.edu.my::afe42430-7c00-45ce-9404-160d128acef9" providerId="AD" clId="Web-{518280D8-5A47-6CC4-73CD-C8B2E3D943F3}" dt="2023-05-26T22:58:46.897" v="285"/>
          <ac:spMkLst>
            <pc:docMk/>
            <pc:sldMk cId="2742007245" sldId="272"/>
            <ac:spMk id="26" creationId="{B62EFCD6-5A17-4781-F77B-89AE53D658BC}"/>
          </ac:spMkLst>
        </pc:spChg>
        <pc:spChg chg="add mod">
          <ac:chgData name="NORLI ANIDA BINTI ABDULLAH" userId="S::norlie@365.um.edu.my::afe42430-7c00-45ce-9404-160d128acef9" providerId="AD" clId="Web-{518280D8-5A47-6CC4-73CD-C8B2E3D943F3}" dt="2023-05-26T23:04:49.536" v="393" actId="20577"/>
          <ac:spMkLst>
            <pc:docMk/>
            <pc:sldMk cId="2742007245" sldId="272"/>
            <ac:spMk id="108" creationId="{88DF242C-E054-1711-284B-04A6F7A5E308}"/>
          </ac:spMkLst>
        </pc:spChg>
        <pc:graphicFrameChg chg="add mod ord modGraphic">
          <ac:chgData name="NORLI ANIDA BINTI ABDULLAH" userId="S::norlie@365.um.edu.my::afe42430-7c00-45ce-9404-160d128acef9" providerId="AD" clId="Web-{518280D8-5A47-6CC4-73CD-C8B2E3D943F3}" dt="2023-05-26T23:06:32.400" v="406"/>
          <ac:graphicFrameMkLst>
            <pc:docMk/>
            <pc:sldMk cId="2742007245" sldId="272"/>
            <ac:graphicFrameMk id="5" creationId="{502B385E-C634-F5FF-AD69-4F53D145DA97}"/>
          </ac:graphicFrameMkLst>
        </pc:graphicFrameChg>
        <pc:picChg chg="add mod ord">
          <ac:chgData name="NORLI ANIDA BINTI ABDULLAH" userId="S::norlie@365.um.edu.my::afe42430-7c00-45ce-9404-160d128acef9" providerId="AD" clId="Web-{518280D8-5A47-6CC4-73CD-C8B2E3D943F3}" dt="2023-05-26T22:58:46.897" v="285"/>
          <ac:picMkLst>
            <pc:docMk/>
            <pc:sldMk cId="2742007245" sldId="272"/>
            <ac:picMk id="25" creationId="{06760CD3-452A-9245-7537-12E9299B2C8B}"/>
          </ac:picMkLst>
        </pc:picChg>
      </pc:sldChg>
      <pc:sldChg chg="delSp modSp new mod setBg modClrScheme chgLayout">
        <pc:chgData name="NORLI ANIDA BINTI ABDULLAH" userId="S::norlie@365.um.edu.my::afe42430-7c00-45ce-9404-160d128acef9" providerId="AD" clId="Web-{518280D8-5A47-6CC4-73CD-C8B2E3D943F3}" dt="2023-05-26T23:08:24.936" v="435" actId="20577"/>
        <pc:sldMkLst>
          <pc:docMk/>
          <pc:sldMk cId="3161524607" sldId="273"/>
        </pc:sldMkLst>
        <pc:spChg chg="del mod ord">
          <ac:chgData name="NORLI ANIDA BINTI ABDULLAH" userId="S::norlie@365.um.edu.my::afe42430-7c00-45ce-9404-160d128acef9" providerId="AD" clId="Web-{518280D8-5A47-6CC4-73CD-C8B2E3D943F3}" dt="2023-05-26T23:07:51.559" v="415"/>
          <ac:spMkLst>
            <pc:docMk/>
            <pc:sldMk cId="3161524607" sldId="273"/>
            <ac:spMk id="2" creationId="{F60774AA-0C2F-FD3E-0925-6DC8661B979F}"/>
          </ac:spMkLst>
        </pc:spChg>
        <pc:spChg chg="mod ord">
          <ac:chgData name="NORLI ANIDA BINTI ABDULLAH" userId="S::norlie@365.um.edu.my::afe42430-7c00-45ce-9404-160d128acef9" providerId="AD" clId="Web-{518280D8-5A47-6CC4-73CD-C8B2E3D943F3}" dt="2023-05-26T23:08:24.936" v="435" actId="20577"/>
          <ac:spMkLst>
            <pc:docMk/>
            <pc:sldMk cId="3161524607" sldId="273"/>
            <ac:spMk id="3" creationId="{6A7A5678-3009-BF0F-413F-79A6ADA860C2}"/>
          </ac:spMkLst>
        </pc:spChg>
      </pc:sldChg>
      <pc:sldMasterChg chg="add del addSldLayout delSldLayout">
        <pc:chgData name="NORLI ANIDA BINTI ABDULLAH" userId="S::norlie@365.um.edu.my::afe42430-7c00-45ce-9404-160d128acef9" providerId="AD" clId="Web-{518280D8-5A47-6CC4-73CD-C8B2E3D943F3}" dt="2023-05-26T23:06:32.400" v="406"/>
        <pc:sldMasterMkLst>
          <pc:docMk/>
          <pc:sldMasterMk cId="889995960" sldId="2147483786"/>
        </pc:sldMasterMkLst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000048150" sldId="2147483787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940524886" sldId="2147483788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3714459907" sldId="2147483789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880986820" sldId="2147483790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2643588382" sldId="2147483791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670581702" sldId="2147483792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950360271" sldId="2147483793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230172739" sldId="2147483794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4043678486" sldId="2147483795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1842196739" sldId="2147483796"/>
          </pc:sldLayoutMkLst>
        </pc:sldLayoutChg>
        <pc:sldLayoutChg chg="add del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889995960" sldId="2147483786"/>
            <pc:sldLayoutMk cId="2993184104" sldId="2147483797"/>
          </pc:sldLayoutMkLst>
        </pc:sldLayoutChg>
      </pc:sldMasterChg>
      <pc:sldMasterChg chg="add del addSldLayout delSldLayout modSldLayout">
        <pc:chgData name="NORLI ANIDA BINTI ABDULLAH" userId="S::norlie@365.um.edu.my::afe42430-7c00-45ce-9404-160d128acef9" providerId="AD" clId="Web-{518280D8-5A47-6CC4-73CD-C8B2E3D943F3}" dt="2023-05-26T23:06:32.400" v="406"/>
        <pc:sldMasterMkLst>
          <pc:docMk/>
          <pc:sldMasterMk cId="1813550536" sldId="2147483798"/>
        </pc:sldMasterMkLst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563310669" sldId="2147483799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4056113137" sldId="2147483800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3043930715" sldId="2147483801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1715428774" sldId="2147483802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314251429" sldId="2147483803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209622117" sldId="2147483804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4228318134" sldId="2147483805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1678778305" sldId="2147483806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2307826954" sldId="2147483807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1948964501" sldId="2147483808"/>
          </pc:sldLayoutMkLst>
        </pc:sldLayoutChg>
        <pc:sldLayoutChg chg="add del mod replId">
          <pc:chgData name="NORLI ANIDA BINTI ABDULLAH" userId="S::norlie@365.um.edu.my::afe42430-7c00-45ce-9404-160d128acef9" providerId="AD" clId="Web-{518280D8-5A47-6CC4-73CD-C8B2E3D943F3}" dt="2023-05-26T23:06:32.400" v="406"/>
          <pc:sldLayoutMkLst>
            <pc:docMk/>
            <pc:sldMasterMk cId="1813550536" sldId="2147483798"/>
            <pc:sldLayoutMk cId="863231855" sldId="2147483809"/>
          </pc:sldLayoutMkLst>
        </pc:sldLayoutChg>
      </pc:sldMasterChg>
    </pc:docChg>
  </pc:docChgLst>
  <pc:docChgLst>
    <pc:chgData name="NORLI ANIDA BINTI ABDULLAH" userId="S::norlie@365.um.edu.my::afe42430-7c00-45ce-9404-160d128acef9" providerId="AD" clId="Web-{C7337CDC-D8B7-0A4F-88E4-1DDD72CBB326}"/>
    <pc:docChg chg="addSld modSld">
      <pc:chgData name="NORLI ANIDA BINTI ABDULLAH" userId="S::norlie@365.um.edu.my::afe42430-7c00-45ce-9404-160d128acef9" providerId="AD" clId="Web-{C7337CDC-D8B7-0A4F-88E4-1DDD72CBB326}" dt="2023-05-26T20:51:43.509" v="148" actId="20577"/>
      <pc:docMkLst>
        <pc:docMk/>
      </pc:docMkLst>
      <pc:sldChg chg="modSp">
        <pc:chgData name="NORLI ANIDA BINTI ABDULLAH" userId="S::norlie@365.um.edu.my::afe42430-7c00-45ce-9404-160d128acef9" providerId="AD" clId="Web-{C7337CDC-D8B7-0A4F-88E4-1DDD72CBB326}" dt="2023-05-26T08:10:05.987" v="17" actId="20577"/>
        <pc:sldMkLst>
          <pc:docMk/>
          <pc:sldMk cId="109857222" sldId="256"/>
        </pc:sldMkLst>
        <pc:spChg chg="mod">
          <ac:chgData name="NORLI ANIDA BINTI ABDULLAH" userId="S::norlie@365.um.edu.my::afe42430-7c00-45ce-9404-160d128acef9" providerId="AD" clId="Web-{C7337CDC-D8B7-0A4F-88E4-1DDD72CBB326}" dt="2023-05-26T08:10:05.987" v="1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NORLI ANIDA BINTI ABDULLAH" userId="S::norlie@365.um.edu.my::afe42430-7c00-45ce-9404-160d128acef9" providerId="AD" clId="Web-{C7337CDC-D8B7-0A4F-88E4-1DDD72CBB326}" dt="2023-05-26T08:10:28.097" v="24" actId="20577"/>
        <pc:sldMkLst>
          <pc:docMk/>
          <pc:sldMk cId="208389544" sldId="257"/>
        </pc:sldMkLst>
        <pc:spChg chg="mod">
          <ac:chgData name="NORLI ANIDA BINTI ABDULLAH" userId="S::norlie@365.um.edu.my::afe42430-7c00-45ce-9404-160d128acef9" providerId="AD" clId="Web-{C7337CDC-D8B7-0A4F-88E4-1DDD72CBB326}" dt="2023-05-26T08:10:28.097" v="24" actId="20577"/>
          <ac:spMkLst>
            <pc:docMk/>
            <pc:sldMk cId="208389544" sldId="257"/>
            <ac:spMk id="2" creationId="{024207A7-FE63-DA9F-E08E-838A28E12F64}"/>
          </ac:spMkLst>
        </pc:spChg>
      </pc:sldChg>
      <pc:sldChg chg="modSp">
        <pc:chgData name="NORLI ANIDA BINTI ABDULLAH" userId="S::norlie@365.um.edu.my::afe42430-7c00-45ce-9404-160d128acef9" providerId="AD" clId="Web-{C7337CDC-D8B7-0A4F-88E4-1DDD72CBB326}" dt="2023-05-26T08:14:12.634" v="64" actId="20577"/>
        <pc:sldMkLst>
          <pc:docMk/>
          <pc:sldMk cId="3127350528" sldId="258"/>
        </pc:sldMkLst>
        <pc:spChg chg="mod">
          <ac:chgData name="NORLI ANIDA BINTI ABDULLAH" userId="S::norlie@365.um.edu.my::afe42430-7c00-45ce-9404-160d128acef9" providerId="AD" clId="Web-{C7337CDC-D8B7-0A4F-88E4-1DDD72CBB326}" dt="2023-05-26T08:14:12.634" v="64" actId="20577"/>
          <ac:spMkLst>
            <pc:docMk/>
            <pc:sldMk cId="3127350528" sldId="258"/>
            <ac:spMk id="2" creationId="{DC21A882-E02B-E61A-03F9-6B00FB72787D}"/>
          </ac:spMkLst>
        </pc:spChg>
      </pc:sldChg>
      <pc:sldChg chg="addSp modSp new mod setBg">
        <pc:chgData name="NORLI ANIDA BINTI ABDULLAH" userId="S::norlie@365.um.edu.my::afe42430-7c00-45ce-9404-160d128acef9" providerId="AD" clId="Web-{C7337CDC-D8B7-0A4F-88E4-1DDD72CBB326}" dt="2023-05-26T08:22:58.540" v="88" actId="20577"/>
        <pc:sldMkLst>
          <pc:docMk/>
          <pc:sldMk cId="3629781366" sldId="261"/>
        </pc:sldMkLst>
        <pc:spChg chg="mod">
          <ac:chgData name="NORLI ANIDA BINTI ABDULLAH" userId="S::norlie@365.um.edu.my::afe42430-7c00-45ce-9404-160d128acef9" providerId="AD" clId="Web-{C7337CDC-D8B7-0A4F-88E4-1DDD72CBB326}" dt="2023-05-26T08:22:52.868" v="87"/>
          <ac:spMkLst>
            <pc:docMk/>
            <pc:sldMk cId="3629781366" sldId="261"/>
            <ac:spMk id="2" creationId="{9DCFCF4F-958A-2010-969F-ABC3F655D4D0}"/>
          </ac:spMkLst>
        </pc:spChg>
        <pc:spChg chg="mod">
          <ac:chgData name="NORLI ANIDA BINTI ABDULLAH" userId="S::norlie@365.um.edu.my::afe42430-7c00-45ce-9404-160d128acef9" providerId="AD" clId="Web-{C7337CDC-D8B7-0A4F-88E4-1DDD72CBB326}" dt="2023-05-26T08:22:58.540" v="88" actId="20577"/>
          <ac:spMkLst>
            <pc:docMk/>
            <pc:sldMk cId="3629781366" sldId="261"/>
            <ac:spMk id="3" creationId="{565E1C36-CDFA-E144-0BBA-E43E5086EE46}"/>
          </ac:spMkLst>
        </pc:spChg>
        <pc:spChg chg="add">
          <ac:chgData name="NORLI ANIDA BINTI ABDULLAH" userId="S::norlie@365.um.edu.my::afe42430-7c00-45ce-9404-160d128acef9" providerId="AD" clId="Web-{C7337CDC-D8B7-0A4F-88E4-1DDD72CBB326}" dt="2023-05-26T08:22:52.868" v="87"/>
          <ac:spMkLst>
            <pc:docMk/>
            <pc:sldMk cId="3629781366" sldId="261"/>
            <ac:spMk id="10" creationId="{D87AB319-64C0-4E2D-B1CD-0A970301BEEA}"/>
          </ac:spMkLst>
        </pc:spChg>
        <pc:spChg chg="add">
          <ac:chgData name="NORLI ANIDA BINTI ABDULLAH" userId="S::norlie@365.um.edu.my::afe42430-7c00-45ce-9404-160d128acef9" providerId="AD" clId="Web-{C7337CDC-D8B7-0A4F-88E4-1DDD72CBB326}" dt="2023-05-26T08:22:52.868" v="87"/>
          <ac:spMkLst>
            <pc:docMk/>
            <pc:sldMk cId="3629781366" sldId="261"/>
            <ac:spMk id="12" creationId="{CC4A892D-088E-4414-965D-1F8C4212F602}"/>
          </ac:spMkLst>
        </pc:spChg>
        <pc:spChg chg="add">
          <ac:chgData name="NORLI ANIDA BINTI ABDULLAH" userId="S::norlie@365.um.edu.my::afe42430-7c00-45ce-9404-160d128acef9" providerId="AD" clId="Web-{C7337CDC-D8B7-0A4F-88E4-1DDD72CBB326}" dt="2023-05-26T08:22:52.868" v="87"/>
          <ac:spMkLst>
            <pc:docMk/>
            <pc:sldMk cId="3629781366" sldId="261"/>
            <ac:spMk id="14" creationId="{472BC85F-BF83-4D6D-A1BC-8EE5822F0804}"/>
          </ac:spMkLst>
        </pc:spChg>
        <pc:picChg chg="add">
          <ac:chgData name="NORLI ANIDA BINTI ABDULLAH" userId="S::norlie@365.um.edu.my::afe42430-7c00-45ce-9404-160d128acef9" providerId="AD" clId="Web-{C7337CDC-D8B7-0A4F-88E4-1DDD72CBB326}" dt="2023-05-26T08:22:52.868" v="87"/>
          <ac:picMkLst>
            <pc:docMk/>
            <pc:sldMk cId="3629781366" sldId="261"/>
            <ac:picMk id="7" creationId="{69BA5CA7-2419-795B-3B39-811BB369D27C}"/>
          </ac:picMkLst>
        </pc:picChg>
      </pc:sldChg>
      <pc:sldChg chg="modSp new">
        <pc:chgData name="NORLI ANIDA BINTI ABDULLAH" userId="S::norlie@365.um.edu.my::afe42430-7c00-45ce-9404-160d128acef9" providerId="AD" clId="Web-{C7337CDC-D8B7-0A4F-88E4-1DDD72CBB326}" dt="2023-05-26T20:51:43.509" v="148" actId="20577"/>
        <pc:sldMkLst>
          <pc:docMk/>
          <pc:sldMk cId="1675855906" sldId="262"/>
        </pc:sldMkLst>
        <pc:spChg chg="mod">
          <ac:chgData name="NORLI ANIDA BINTI ABDULLAH" userId="S::norlie@365.um.edu.my::afe42430-7c00-45ce-9404-160d128acef9" providerId="AD" clId="Web-{C7337CDC-D8B7-0A4F-88E4-1DDD72CBB326}" dt="2023-05-26T20:51:15.774" v="143" actId="20577"/>
          <ac:spMkLst>
            <pc:docMk/>
            <pc:sldMk cId="1675855906" sldId="262"/>
            <ac:spMk id="2" creationId="{3D1EFDD0-90AA-6D0D-0BC4-A0F8E5EC82B4}"/>
          </ac:spMkLst>
        </pc:spChg>
        <pc:spChg chg="mod">
          <ac:chgData name="NORLI ANIDA BINTI ABDULLAH" userId="S::norlie@365.um.edu.my::afe42430-7c00-45ce-9404-160d128acef9" providerId="AD" clId="Web-{C7337CDC-D8B7-0A4F-88E4-1DDD72CBB326}" dt="2023-05-26T20:51:43.509" v="148" actId="20577"/>
          <ac:spMkLst>
            <pc:docMk/>
            <pc:sldMk cId="1675855906" sldId="262"/>
            <ac:spMk id="3" creationId="{8EDDACDB-67A1-83C7-7244-45468BD93988}"/>
          </ac:spMkLst>
        </pc:spChg>
      </pc:sldChg>
    </pc:docChg>
  </pc:docChgLst>
  <pc:docChgLst>
    <pc:chgData name="NORLI ANIDA BINTI ABDULLAH" userId="S::norlie@365.um.edu.my::afe42430-7c00-45ce-9404-160d128acef9" providerId="AD" clId="Web-{09F9CE63-C3D4-464F-9188-38B62EF7A7FC}"/>
    <pc:docChg chg="modSld">
      <pc:chgData name="NORLI ANIDA BINTI ABDULLAH" userId="S::norlie@365.um.edu.my::afe42430-7c00-45ce-9404-160d128acef9" providerId="AD" clId="Web-{09F9CE63-C3D4-464F-9188-38B62EF7A7FC}" dt="2023-05-30T03:31:44.236" v="23" actId="20577"/>
      <pc:docMkLst>
        <pc:docMk/>
      </pc:docMkLst>
      <pc:sldChg chg="modSp">
        <pc:chgData name="NORLI ANIDA BINTI ABDULLAH" userId="S::norlie@365.um.edu.my::afe42430-7c00-45ce-9404-160d128acef9" providerId="AD" clId="Web-{09F9CE63-C3D4-464F-9188-38B62EF7A7FC}" dt="2023-05-30T03:31:44.236" v="23" actId="20577"/>
        <pc:sldMkLst>
          <pc:docMk/>
          <pc:sldMk cId="578956587" sldId="265"/>
        </pc:sldMkLst>
        <pc:spChg chg="mod">
          <ac:chgData name="NORLI ANIDA BINTI ABDULLAH" userId="S::norlie@365.um.edu.my::afe42430-7c00-45ce-9404-160d128acef9" providerId="AD" clId="Web-{09F9CE63-C3D4-464F-9188-38B62EF7A7FC}" dt="2023-05-30T03:31:44.236" v="23" actId="20577"/>
          <ac:spMkLst>
            <pc:docMk/>
            <pc:sldMk cId="578956587" sldId="265"/>
            <ac:spMk id="2" creationId="{CA23A6F6-325E-806A-092A-3B0C8D6EE148}"/>
          </ac:spMkLst>
        </pc:spChg>
      </pc:sldChg>
      <pc:sldChg chg="modSp">
        <pc:chgData name="NORLI ANIDA BINTI ABDULLAH" userId="S::norlie@365.um.edu.my::afe42430-7c00-45ce-9404-160d128acef9" providerId="AD" clId="Web-{09F9CE63-C3D4-464F-9188-38B62EF7A7FC}" dt="2023-05-30T00:18:54.647" v="0" actId="20577"/>
        <pc:sldMkLst>
          <pc:docMk/>
          <pc:sldMk cId="3077418926" sldId="269"/>
        </pc:sldMkLst>
        <pc:spChg chg="mod">
          <ac:chgData name="NORLI ANIDA BINTI ABDULLAH" userId="S::norlie@365.um.edu.my::afe42430-7c00-45ce-9404-160d128acef9" providerId="AD" clId="Web-{09F9CE63-C3D4-464F-9188-38B62EF7A7FC}" dt="2023-05-30T00:18:54.647" v="0" actId="20577"/>
          <ac:spMkLst>
            <pc:docMk/>
            <pc:sldMk cId="3077418926" sldId="269"/>
            <ac:spMk id="3" creationId="{7F9D35F5-BDCB-E4FB-7D94-77BC5800B8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57AAA-8425-4558-B932-4640FA46ED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33BEA-0ECC-430A-8F67-CF76FBF15767}">
      <dgm:prSet/>
      <dgm:spPr/>
      <dgm:t>
        <a:bodyPr/>
        <a:lstStyle/>
        <a:p>
          <a:pPr rtl="0"/>
          <a:r>
            <a:rPr lang="en-US"/>
            <a:t>Publication in WOS (quarltile) paper</a:t>
          </a:r>
          <a:r>
            <a:rPr lang="en-US">
              <a:latin typeface="Calibri Light" panose="020F0302020204030204"/>
            </a:rPr>
            <a:t> </a:t>
          </a:r>
        </a:p>
      </dgm:t>
    </dgm:pt>
    <dgm:pt modelId="{F621F2FE-BC3B-40C6-BD6E-C4251167A98F}" type="parTrans" cxnId="{7C5ED16C-8CA0-4009-B79E-EE23E678B538}">
      <dgm:prSet/>
      <dgm:spPr/>
      <dgm:t>
        <a:bodyPr/>
        <a:lstStyle/>
        <a:p>
          <a:endParaRPr lang="en-US"/>
        </a:p>
      </dgm:t>
    </dgm:pt>
    <dgm:pt modelId="{7208B4E7-9470-47D9-BB54-91D9CBD0F973}" type="sibTrans" cxnId="{7C5ED16C-8CA0-4009-B79E-EE23E678B538}">
      <dgm:prSet/>
      <dgm:spPr/>
      <dgm:t>
        <a:bodyPr/>
        <a:lstStyle/>
        <a:p>
          <a:endParaRPr lang="en-US"/>
        </a:p>
      </dgm:t>
    </dgm:pt>
    <dgm:pt modelId="{2624EC56-09C9-42D3-AB30-D2424862313C}">
      <dgm:prSet/>
      <dgm:spPr/>
      <dgm:t>
        <a:bodyPr/>
        <a:lstStyle/>
        <a:p>
          <a:r>
            <a:rPr lang="en-US"/>
            <a:t>Publication in Scopus = 10</a:t>
          </a:r>
        </a:p>
      </dgm:t>
    </dgm:pt>
    <dgm:pt modelId="{1D72B541-BE10-48AF-B179-A1C91218FB75}" type="parTrans" cxnId="{D727CC8C-D382-48DF-AD3A-46038ED31562}">
      <dgm:prSet/>
      <dgm:spPr/>
      <dgm:t>
        <a:bodyPr/>
        <a:lstStyle/>
        <a:p>
          <a:endParaRPr lang="en-US"/>
        </a:p>
      </dgm:t>
    </dgm:pt>
    <dgm:pt modelId="{2C707917-E105-4F0D-B1B3-BADCC204F856}" type="sibTrans" cxnId="{D727CC8C-D382-48DF-AD3A-46038ED31562}">
      <dgm:prSet/>
      <dgm:spPr/>
      <dgm:t>
        <a:bodyPr/>
        <a:lstStyle/>
        <a:p>
          <a:endParaRPr lang="en-US"/>
        </a:p>
      </dgm:t>
    </dgm:pt>
    <dgm:pt modelId="{E2D8DC26-8C15-4AA3-964B-88B75B59A7EB}">
      <dgm:prSet/>
      <dgm:spPr/>
      <dgm:t>
        <a:bodyPr/>
        <a:lstStyle/>
        <a:p>
          <a:r>
            <a:rPr lang="en-US"/>
            <a:t>Percentage of publication in WOS Q1 Q2 = 80%</a:t>
          </a:r>
        </a:p>
      </dgm:t>
    </dgm:pt>
    <dgm:pt modelId="{1C025522-C256-4D1F-9923-F806238D61D7}" type="parTrans" cxnId="{3E9A15D6-6C1F-4BA3-9BD7-8AFA3A12ED23}">
      <dgm:prSet/>
      <dgm:spPr/>
      <dgm:t>
        <a:bodyPr/>
        <a:lstStyle/>
        <a:p>
          <a:endParaRPr lang="en-US"/>
        </a:p>
      </dgm:t>
    </dgm:pt>
    <dgm:pt modelId="{7F1CD106-F0A0-482C-95BD-0A00C5A12106}" type="sibTrans" cxnId="{3E9A15D6-6C1F-4BA3-9BD7-8AFA3A12ED23}">
      <dgm:prSet/>
      <dgm:spPr/>
      <dgm:t>
        <a:bodyPr/>
        <a:lstStyle/>
        <a:p>
          <a:endParaRPr lang="en-US"/>
        </a:p>
      </dgm:t>
    </dgm:pt>
    <dgm:pt modelId="{2DF4B611-4B1F-4A5B-8B85-9BD8F066506C}">
      <dgm:prSet/>
      <dgm:spPr/>
      <dgm:t>
        <a:bodyPr/>
        <a:lstStyle/>
        <a:p>
          <a:r>
            <a:rPr lang="en-US"/>
            <a:t>Research/reference books (MAPIS &amp; International) = 3</a:t>
          </a:r>
        </a:p>
      </dgm:t>
    </dgm:pt>
    <dgm:pt modelId="{577F3496-A8B4-4E0A-8B86-D8065920CD4E}" type="parTrans" cxnId="{56B6F683-3238-470B-9CF1-5F0494BB902F}">
      <dgm:prSet/>
      <dgm:spPr/>
      <dgm:t>
        <a:bodyPr/>
        <a:lstStyle/>
        <a:p>
          <a:endParaRPr lang="en-US"/>
        </a:p>
      </dgm:t>
    </dgm:pt>
    <dgm:pt modelId="{1F4D3FC5-A505-459F-834E-6912263282FF}" type="sibTrans" cxnId="{56B6F683-3238-470B-9CF1-5F0494BB902F}">
      <dgm:prSet/>
      <dgm:spPr/>
      <dgm:t>
        <a:bodyPr/>
        <a:lstStyle/>
        <a:p>
          <a:endParaRPr lang="en-US"/>
        </a:p>
      </dgm:t>
    </dgm:pt>
    <dgm:pt modelId="{788314EB-EFBC-4596-9895-022F9624D621}">
      <dgm:prSet/>
      <dgm:spPr/>
      <dgm:t>
        <a:bodyPr/>
        <a:lstStyle/>
        <a:p>
          <a:r>
            <a:rPr lang="en-US"/>
            <a:t>Book chapter (MAPIM &amp; International)  = 5</a:t>
          </a:r>
        </a:p>
      </dgm:t>
    </dgm:pt>
    <dgm:pt modelId="{7D8B5D4D-CE5C-4E8E-97C5-3364F5D81181}" type="parTrans" cxnId="{7367BEB3-9C0B-4AAE-83C7-BA5A757F0A81}">
      <dgm:prSet/>
      <dgm:spPr/>
      <dgm:t>
        <a:bodyPr/>
        <a:lstStyle/>
        <a:p>
          <a:endParaRPr lang="en-US"/>
        </a:p>
      </dgm:t>
    </dgm:pt>
    <dgm:pt modelId="{B1ED909E-D39C-4A11-8F17-AFD12D6E7722}" type="sibTrans" cxnId="{7367BEB3-9C0B-4AAE-83C7-BA5A757F0A81}">
      <dgm:prSet/>
      <dgm:spPr/>
      <dgm:t>
        <a:bodyPr/>
        <a:lstStyle/>
        <a:p>
          <a:endParaRPr lang="en-US"/>
        </a:p>
      </dgm:t>
    </dgm:pt>
    <dgm:pt modelId="{F5A8EF36-702A-405C-9BD8-80E962DA5E35}">
      <dgm:prSet/>
      <dgm:spPr/>
      <dgm:t>
        <a:bodyPr/>
        <a:lstStyle/>
        <a:p>
          <a:r>
            <a:rPr lang="en-US"/>
            <a:t>Policies / Technical report / guideline / creative work = 5</a:t>
          </a:r>
        </a:p>
      </dgm:t>
    </dgm:pt>
    <dgm:pt modelId="{BFDA7944-5842-4B88-B56C-F718909B97D5}" type="parTrans" cxnId="{23A7FE08-FB32-40D9-B91C-A9EDF6998756}">
      <dgm:prSet/>
      <dgm:spPr/>
      <dgm:t>
        <a:bodyPr/>
        <a:lstStyle/>
        <a:p>
          <a:endParaRPr lang="en-US"/>
        </a:p>
      </dgm:t>
    </dgm:pt>
    <dgm:pt modelId="{7F309B74-3758-469E-8018-678B4A1E44CB}" type="sibTrans" cxnId="{23A7FE08-FB32-40D9-B91C-A9EDF6998756}">
      <dgm:prSet/>
      <dgm:spPr/>
      <dgm:t>
        <a:bodyPr/>
        <a:lstStyle/>
        <a:p>
          <a:endParaRPr lang="en-US"/>
        </a:p>
      </dgm:t>
    </dgm:pt>
    <dgm:pt modelId="{D0DDC4C9-3C4B-4D77-9DE8-13072BFAEFC4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 </a:t>
          </a:r>
          <a:r>
            <a:rPr lang="en-US"/>
            <a:t>Conference proceeding / article in magazine, digital or print media, textbooks, indexed extended abstract = 26</a:t>
          </a:r>
        </a:p>
      </dgm:t>
    </dgm:pt>
    <dgm:pt modelId="{B91D0305-7246-4304-B112-EAEEDE19EA50}" type="parTrans" cxnId="{8D973677-257D-423C-BFB4-53ADED0B5FBB}">
      <dgm:prSet/>
      <dgm:spPr/>
      <dgm:t>
        <a:bodyPr/>
        <a:lstStyle/>
        <a:p>
          <a:endParaRPr lang="en-US"/>
        </a:p>
      </dgm:t>
    </dgm:pt>
    <dgm:pt modelId="{9EF7405F-3C14-408D-ABE9-C02AD1D8F496}" type="sibTrans" cxnId="{8D973677-257D-423C-BFB4-53ADED0B5FBB}">
      <dgm:prSet/>
      <dgm:spPr/>
      <dgm:t>
        <a:bodyPr/>
        <a:lstStyle/>
        <a:p>
          <a:endParaRPr lang="en-US"/>
        </a:p>
      </dgm:t>
    </dgm:pt>
    <dgm:pt modelId="{9FBCBF19-B669-41D0-A502-98490B08F2CC}">
      <dgm:prSet/>
      <dgm:spPr/>
      <dgm:t>
        <a:bodyPr/>
        <a:lstStyle/>
        <a:p>
          <a:r>
            <a:rPr lang="en-US"/>
            <a:t>New research grant = RM300,000</a:t>
          </a:r>
        </a:p>
      </dgm:t>
    </dgm:pt>
    <dgm:pt modelId="{2EDFFBDD-53EF-4C06-86C9-40D7975A6996}" type="parTrans" cxnId="{43B4D6CE-A279-455E-BBC9-69E14C678FD3}">
      <dgm:prSet/>
      <dgm:spPr/>
      <dgm:t>
        <a:bodyPr/>
        <a:lstStyle/>
        <a:p>
          <a:endParaRPr lang="en-US"/>
        </a:p>
      </dgm:t>
    </dgm:pt>
    <dgm:pt modelId="{40A93698-20B3-4432-915B-725B6D501AD4}" type="sibTrans" cxnId="{43B4D6CE-A279-455E-BBC9-69E14C678FD3}">
      <dgm:prSet/>
      <dgm:spPr/>
      <dgm:t>
        <a:bodyPr/>
        <a:lstStyle/>
        <a:p>
          <a:endParaRPr lang="en-US"/>
        </a:p>
      </dgm:t>
    </dgm:pt>
    <dgm:pt modelId="{77C710DC-1E5B-4C57-8D79-76B7A7739C13}">
      <dgm:prSet/>
      <dgm:spPr/>
      <dgm:t>
        <a:bodyPr/>
        <a:lstStyle/>
        <a:p>
          <a:r>
            <a:rPr lang="en-US"/>
            <a:t>PI from external grant = 65%</a:t>
          </a:r>
        </a:p>
      </dgm:t>
    </dgm:pt>
    <dgm:pt modelId="{A202E2F5-BA85-4D5A-AD9C-2AA077C5BC66}" type="parTrans" cxnId="{AC9B9F5B-6C90-4D3F-921B-5F653D46761B}">
      <dgm:prSet/>
      <dgm:spPr/>
      <dgm:t>
        <a:bodyPr/>
        <a:lstStyle/>
        <a:p>
          <a:endParaRPr lang="en-US"/>
        </a:p>
      </dgm:t>
    </dgm:pt>
    <dgm:pt modelId="{F0C65125-7004-4AD5-B318-C38ABA2190EA}" type="sibTrans" cxnId="{AC9B9F5B-6C90-4D3F-921B-5F653D46761B}">
      <dgm:prSet/>
      <dgm:spPr/>
      <dgm:t>
        <a:bodyPr/>
        <a:lstStyle/>
        <a:p>
          <a:endParaRPr lang="en-US"/>
        </a:p>
      </dgm:t>
    </dgm:pt>
    <dgm:pt modelId="{F9CB862E-945E-4493-BF3F-E7878CA52C3C}">
      <dgm:prSet/>
      <dgm:spPr/>
      <dgm:t>
        <a:bodyPr/>
        <a:lstStyle/>
        <a:p>
          <a:r>
            <a:rPr lang="en-US"/>
            <a:t>Apply for external research grant = 85%</a:t>
          </a:r>
        </a:p>
      </dgm:t>
    </dgm:pt>
    <dgm:pt modelId="{0E7A0F04-9826-443E-AFD8-F7923E4C44DA}" type="parTrans" cxnId="{6A1E653B-9DF2-4963-A339-A5609D18A142}">
      <dgm:prSet/>
      <dgm:spPr/>
      <dgm:t>
        <a:bodyPr/>
        <a:lstStyle/>
        <a:p>
          <a:endParaRPr lang="en-US"/>
        </a:p>
      </dgm:t>
    </dgm:pt>
    <dgm:pt modelId="{E35F3AC6-6536-4669-A1C7-81169DFB65FF}" type="sibTrans" cxnId="{6A1E653B-9DF2-4963-A339-A5609D18A142}">
      <dgm:prSet/>
      <dgm:spPr/>
      <dgm:t>
        <a:bodyPr/>
        <a:lstStyle/>
        <a:p>
          <a:endParaRPr lang="en-US"/>
        </a:p>
      </dgm:t>
    </dgm:pt>
    <dgm:pt modelId="{CE9EB2E7-553F-40EA-93F4-39871407B0FB}">
      <dgm:prSet/>
      <dgm:spPr/>
      <dgm:t>
        <a:bodyPr/>
        <a:lstStyle/>
        <a:p>
          <a:r>
            <a:rPr lang="en-US"/>
            <a:t>IPR (Teaching aids, copyrights on teaching innovation, lyrics, poems etc) = 2  </a:t>
          </a:r>
        </a:p>
      </dgm:t>
    </dgm:pt>
    <dgm:pt modelId="{F504050E-9CB9-422F-920E-FE51C8FCF7DC}" type="parTrans" cxnId="{6CC432F9-4BCA-493A-B563-1BB7C7715708}">
      <dgm:prSet/>
      <dgm:spPr/>
      <dgm:t>
        <a:bodyPr/>
        <a:lstStyle/>
        <a:p>
          <a:endParaRPr lang="en-US"/>
        </a:p>
      </dgm:t>
    </dgm:pt>
    <dgm:pt modelId="{3B3E2879-E947-44CC-8D69-41D6C452F241}" type="sibTrans" cxnId="{6CC432F9-4BCA-493A-B563-1BB7C7715708}">
      <dgm:prSet/>
      <dgm:spPr/>
      <dgm:t>
        <a:bodyPr/>
        <a:lstStyle/>
        <a:p>
          <a:endParaRPr lang="en-US"/>
        </a:p>
      </dgm:t>
    </dgm:pt>
    <dgm:pt modelId="{05DBEC8F-6887-424E-A398-194F44693098}">
      <dgm:prSet/>
      <dgm:spPr/>
      <dgm:t>
        <a:bodyPr/>
        <a:lstStyle/>
        <a:p>
          <a:r>
            <a:rPr lang="en-US"/>
            <a:t>No of industry partners collaborate in teaching and learning, research and innovation, student enhancement  = 2</a:t>
          </a:r>
        </a:p>
      </dgm:t>
    </dgm:pt>
    <dgm:pt modelId="{24D32E1B-43E4-4D8D-89E7-6A73B1E97C93}" type="parTrans" cxnId="{96BCB49F-2A92-491E-8EEA-488B46174B3A}">
      <dgm:prSet/>
      <dgm:spPr/>
      <dgm:t>
        <a:bodyPr/>
        <a:lstStyle/>
        <a:p>
          <a:endParaRPr lang="en-US"/>
        </a:p>
      </dgm:t>
    </dgm:pt>
    <dgm:pt modelId="{435AD1AE-15CC-4820-9B48-F04019E1CBF0}" type="sibTrans" cxnId="{96BCB49F-2A92-491E-8EEA-488B46174B3A}">
      <dgm:prSet/>
      <dgm:spPr/>
      <dgm:t>
        <a:bodyPr/>
        <a:lstStyle/>
        <a:p>
          <a:endParaRPr lang="en-US"/>
        </a:p>
      </dgm:t>
    </dgm:pt>
    <dgm:pt modelId="{36B1D82E-69BF-4655-A775-FFD34113BACE}" type="pres">
      <dgm:prSet presAssocID="{83257AAA-8425-4558-B932-4640FA46ED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3A70DD-E8BA-4EF6-A7B7-B34E397ED6EE}" type="pres">
      <dgm:prSet presAssocID="{2F533BEA-0ECC-430A-8F67-CF76FBF1576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CCA6-C0D6-4AE8-B132-90A05568D45F}" type="pres">
      <dgm:prSet presAssocID="{7208B4E7-9470-47D9-BB54-91D9CBD0F973}" presName="sibTrans" presStyleCnt="0"/>
      <dgm:spPr/>
    </dgm:pt>
    <dgm:pt modelId="{74C39E62-1106-45FD-9472-A9CA3841B5F7}" type="pres">
      <dgm:prSet presAssocID="{2624EC56-09C9-42D3-AB30-D2424862313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CAEA8-3EEB-43F7-B118-30F2D587E689}" type="pres">
      <dgm:prSet presAssocID="{2C707917-E105-4F0D-B1B3-BADCC204F856}" presName="sibTrans" presStyleCnt="0"/>
      <dgm:spPr/>
    </dgm:pt>
    <dgm:pt modelId="{3494A752-D0D9-45B8-A104-68022D2E7248}" type="pres">
      <dgm:prSet presAssocID="{E2D8DC26-8C15-4AA3-964B-88B75B59A7E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8CD04-A7BA-47FF-A6AC-D1F92AA9EC76}" type="pres">
      <dgm:prSet presAssocID="{7F1CD106-F0A0-482C-95BD-0A00C5A12106}" presName="sibTrans" presStyleCnt="0"/>
      <dgm:spPr/>
    </dgm:pt>
    <dgm:pt modelId="{5876CA4B-0F6A-4C3E-A9C7-8BE3333757AC}" type="pres">
      <dgm:prSet presAssocID="{2DF4B611-4B1F-4A5B-8B85-9BD8F066506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6F9FA-3FE1-4954-9A7F-E08850951C50}" type="pres">
      <dgm:prSet presAssocID="{1F4D3FC5-A505-459F-834E-6912263282FF}" presName="sibTrans" presStyleCnt="0"/>
      <dgm:spPr/>
    </dgm:pt>
    <dgm:pt modelId="{DBE3DD61-6A32-4D6B-A907-A862C6ED021B}" type="pres">
      <dgm:prSet presAssocID="{788314EB-EFBC-4596-9895-022F9624D62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DB9F3-6FC4-4161-9A52-10CDDEABDFC8}" type="pres">
      <dgm:prSet presAssocID="{B1ED909E-D39C-4A11-8F17-AFD12D6E7722}" presName="sibTrans" presStyleCnt="0"/>
      <dgm:spPr/>
    </dgm:pt>
    <dgm:pt modelId="{FE39DDC7-E527-4B29-8A04-8BFD4D36F0F0}" type="pres">
      <dgm:prSet presAssocID="{F5A8EF36-702A-405C-9BD8-80E962DA5E35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6B109-B322-4E43-B1FA-F3E78A576F7A}" type="pres">
      <dgm:prSet presAssocID="{7F309B74-3758-469E-8018-678B4A1E44CB}" presName="sibTrans" presStyleCnt="0"/>
      <dgm:spPr/>
    </dgm:pt>
    <dgm:pt modelId="{46E45187-6A94-4D47-95A9-9F3B6C560241}" type="pres">
      <dgm:prSet presAssocID="{D0DDC4C9-3C4B-4D77-9DE8-13072BFAEFC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BD9AD-BBA9-439C-8B9F-5E54D7391281}" type="pres">
      <dgm:prSet presAssocID="{9EF7405F-3C14-408D-ABE9-C02AD1D8F496}" presName="sibTrans" presStyleCnt="0"/>
      <dgm:spPr/>
    </dgm:pt>
    <dgm:pt modelId="{7C90A518-4B7D-4B71-AAE4-0FDC9D6BD8DF}" type="pres">
      <dgm:prSet presAssocID="{9FBCBF19-B669-41D0-A502-98490B08F2C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8327E-9313-4424-9C1D-E320D0CA59EF}" type="pres">
      <dgm:prSet presAssocID="{40A93698-20B3-4432-915B-725B6D501AD4}" presName="sibTrans" presStyleCnt="0"/>
      <dgm:spPr/>
    </dgm:pt>
    <dgm:pt modelId="{11C91AEF-B991-4CA8-B193-8D245D2F195D}" type="pres">
      <dgm:prSet presAssocID="{77C710DC-1E5B-4C57-8D79-76B7A7739C1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C50B6-0975-4300-BFB2-2927F545B7F7}" type="pres">
      <dgm:prSet presAssocID="{F0C65125-7004-4AD5-B318-C38ABA2190EA}" presName="sibTrans" presStyleCnt="0"/>
      <dgm:spPr/>
    </dgm:pt>
    <dgm:pt modelId="{B801E99E-5EA5-4EB7-ACE4-FDE76FAA14B6}" type="pres">
      <dgm:prSet presAssocID="{F9CB862E-945E-4493-BF3F-E7878CA52C3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124D-00AC-406A-ADCC-17F9ED1F9D2D}" type="pres">
      <dgm:prSet presAssocID="{E35F3AC6-6536-4669-A1C7-81169DFB65FF}" presName="sibTrans" presStyleCnt="0"/>
      <dgm:spPr/>
    </dgm:pt>
    <dgm:pt modelId="{0294EBF0-F16A-454A-A6A4-6097AEAFC12B}" type="pres">
      <dgm:prSet presAssocID="{CE9EB2E7-553F-40EA-93F4-39871407B0F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AC299-D351-499F-A2F4-20E0F4943F11}" type="pres">
      <dgm:prSet presAssocID="{3B3E2879-E947-44CC-8D69-41D6C452F241}" presName="sibTrans" presStyleCnt="0"/>
      <dgm:spPr/>
    </dgm:pt>
    <dgm:pt modelId="{78BF6822-DC1E-40B0-8EE9-0CF4D39F0935}" type="pres">
      <dgm:prSet presAssocID="{05DBEC8F-6887-424E-A398-194F4469309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F3B1A-89B8-40D8-8BC2-935E6F838874}" type="presOf" srcId="{F9CB862E-945E-4493-BF3F-E7878CA52C3C}" destId="{B801E99E-5EA5-4EB7-ACE4-FDE76FAA14B6}" srcOrd="0" destOrd="0" presId="urn:microsoft.com/office/officeart/2005/8/layout/default"/>
    <dgm:cxn modelId="{23A7FE08-FB32-40D9-B91C-A9EDF6998756}" srcId="{83257AAA-8425-4558-B932-4640FA46EDBE}" destId="{F5A8EF36-702A-405C-9BD8-80E962DA5E35}" srcOrd="5" destOrd="0" parTransId="{BFDA7944-5842-4B88-B56C-F718909B97D5}" sibTransId="{7F309B74-3758-469E-8018-678B4A1E44CB}"/>
    <dgm:cxn modelId="{7C5ED16C-8CA0-4009-B79E-EE23E678B538}" srcId="{83257AAA-8425-4558-B932-4640FA46EDBE}" destId="{2F533BEA-0ECC-430A-8F67-CF76FBF15767}" srcOrd="0" destOrd="0" parTransId="{F621F2FE-BC3B-40C6-BD6E-C4251167A98F}" sibTransId="{7208B4E7-9470-47D9-BB54-91D9CBD0F973}"/>
    <dgm:cxn modelId="{AC9B9F5B-6C90-4D3F-921B-5F653D46761B}" srcId="{83257AAA-8425-4558-B932-4640FA46EDBE}" destId="{77C710DC-1E5B-4C57-8D79-76B7A7739C13}" srcOrd="8" destOrd="0" parTransId="{A202E2F5-BA85-4D5A-AD9C-2AA077C5BC66}" sibTransId="{F0C65125-7004-4AD5-B318-C38ABA2190EA}"/>
    <dgm:cxn modelId="{25A1B88F-B721-4ECC-84CA-7950E2907A5B}" type="presOf" srcId="{83257AAA-8425-4558-B932-4640FA46EDBE}" destId="{36B1D82E-69BF-4655-A775-FFD34113BACE}" srcOrd="0" destOrd="0" presId="urn:microsoft.com/office/officeart/2005/8/layout/default"/>
    <dgm:cxn modelId="{7367BEB3-9C0B-4AAE-83C7-BA5A757F0A81}" srcId="{83257AAA-8425-4558-B932-4640FA46EDBE}" destId="{788314EB-EFBC-4596-9895-022F9624D621}" srcOrd="4" destOrd="0" parTransId="{7D8B5D4D-CE5C-4E8E-97C5-3364F5D81181}" sibTransId="{B1ED909E-D39C-4A11-8F17-AFD12D6E7722}"/>
    <dgm:cxn modelId="{56B6F683-3238-470B-9CF1-5F0494BB902F}" srcId="{83257AAA-8425-4558-B932-4640FA46EDBE}" destId="{2DF4B611-4B1F-4A5B-8B85-9BD8F066506C}" srcOrd="3" destOrd="0" parTransId="{577F3496-A8B4-4E0A-8B86-D8065920CD4E}" sibTransId="{1F4D3FC5-A505-459F-834E-6912263282FF}"/>
    <dgm:cxn modelId="{96D1B566-1002-49E6-BA7C-651A1A1165EB}" type="presOf" srcId="{2F533BEA-0ECC-430A-8F67-CF76FBF15767}" destId="{4C3A70DD-E8BA-4EF6-A7B7-B34E397ED6EE}" srcOrd="0" destOrd="0" presId="urn:microsoft.com/office/officeart/2005/8/layout/default"/>
    <dgm:cxn modelId="{8ABC6A5E-50A5-4D79-8498-42CF6DBF26F3}" type="presOf" srcId="{9FBCBF19-B669-41D0-A502-98490B08F2CC}" destId="{7C90A518-4B7D-4B71-AAE4-0FDC9D6BD8DF}" srcOrd="0" destOrd="0" presId="urn:microsoft.com/office/officeart/2005/8/layout/default"/>
    <dgm:cxn modelId="{B27EE68D-6116-45BD-B27C-D42784BAAF1B}" type="presOf" srcId="{05DBEC8F-6887-424E-A398-194F44693098}" destId="{78BF6822-DC1E-40B0-8EE9-0CF4D39F0935}" srcOrd="0" destOrd="0" presId="urn:microsoft.com/office/officeart/2005/8/layout/default"/>
    <dgm:cxn modelId="{6C07756B-6E43-42ED-B165-E6053A35004F}" type="presOf" srcId="{CE9EB2E7-553F-40EA-93F4-39871407B0FB}" destId="{0294EBF0-F16A-454A-A6A4-6097AEAFC12B}" srcOrd="0" destOrd="0" presId="urn:microsoft.com/office/officeart/2005/8/layout/default"/>
    <dgm:cxn modelId="{6A1E653B-9DF2-4963-A339-A5609D18A142}" srcId="{83257AAA-8425-4558-B932-4640FA46EDBE}" destId="{F9CB862E-945E-4493-BF3F-E7878CA52C3C}" srcOrd="9" destOrd="0" parTransId="{0E7A0F04-9826-443E-AFD8-F7923E4C44DA}" sibTransId="{E35F3AC6-6536-4669-A1C7-81169DFB65FF}"/>
    <dgm:cxn modelId="{D4195915-2BC0-4771-A6EA-958E2F22FFF7}" type="presOf" srcId="{E2D8DC26-8C15-4AA3-964B-88B75B59A7EB}" destId="{3494A752-D0D9-45B8-A104-68022D2E7248}" srcOrd="0" destOrd="0" presId="urn:microsoft.com/office/officeart/2005/8/layout/default"/>
    <dgm:cxn modelId="{00B27A32-C139-4FB2-9781-5F299305541E}" type="presOf" srcId="{D0DDC4C9-3C4B-4D77-9DE8-13072BFAEFC4}" destId="{46E45187-6A94-4D47-95A9-9F3B6C560241}" srcOrd="0" destOrd="0" presId="urn:microsoft.com/office/officeart/2005/8/layout/default"/>
    <dgm:cxn modelId="{521AFB41-8361-476C-8F0C-5A4DF00DBDA8}" type="presOf" srcId="{2624EC56-09C9-42D3-AB30-D2424862313C}" destId="{74C39E62-1106-45FD-9472-A9CA3841B5F7}" srcOrd="0" destOrd="0" presId="urn:microsoft.com/office/officeart/2005/8/layout/default"/>
    <dgm:cxn modelId="{72F0ADBB-9EA8-4048-A313-94D66E6E089C}" type="presOf" srcId="{788314EB-EFBC-4596-9895-022F9624D621}" destId="{DBE3DD61-6A32-4D6B-A907-A862C6ED021B}" srcOrd="0" destOrd="0" presId="urn:microsoft.com/office/officeart/2005/8/layout/default"/>
    <dgm:cxn modelId="{3E9A15D6-6C1F-4BA3-9BD7-8AFA3A12ED23}" srcId="{83257AAA-8425-4558-B932-4640FA46EDBE}" destId="{E2D8DC26-8C15-4AA3-964B-88B75B59A7EB}" srcOrd="2" destOrd="0" parTransId="{1C025522-C256-4D1F-9923-F806238D61D7}" sibTransId="{7F1CD106-F0A0-482C-95BD-0A00C5A12106}"/>
    <dgm:cxn modelId="{8D973677-257D-423C-BFB4-53ADED0B5FBB}" srcId="{83257AAA-8425-4558-B932-4640FA46EDBE}" destId="{D0DDC4C9-3C4B-4D77-9DE8-13072BFAEFC4}" srcOrd="6" destOrd="0" parTransId="{B91D0305-7246-4304-B112-EAEEDE19EA50}" sibTransId="{9EF7405F-3C14-408D-ABE9-C02AD1D8F496}"/>
    <dgm:cxn modelId="{F5216142-DB20-49D6-BDBB-95C42C5F6133}" type="presOf" srcId="{2DF4B611-4B1F-4A5B-8B85-9BD8F066506C}" destId="{5876CA4B-0F6A-4C3E-A9C7-8BE3333757AC}" srcOrd="0" destOrd="0" presId="urn:microsoft.com/office/officeart/2005/8/layout/default"/>
    <dgm:cxn modelId="{F636304B-E437-4E11-BD37-68BA0EBFFDEC}" type="presOf" srcId="{F5A8EF36-702A-405C-9BD8-80E962DA5E35}" destId="{FE39DDC7-E527-4B29-8A04-8BFD4D36F0F0}" srcOrd="0" destOrd="0" presId="urn:microsoft.com/office/officeart/2005/8/layout/default"/>
    <dgm:cxn modelId="{6CC432F9-4BCA-493A-B563-1BB7C7715708}" srcId="{83257AAA-8425-4558-B932-4640FA46EDBE}" destId="{CE9EB2E7-553F-40EA-93F4-39871407B0FB}" srcOrd="10" destOrd="0" parTransId="{F504050E-9CB9-422F-920E-FE51C8FCF7DC}" sibTransId="{3B3E2879-E947-44CC-8D69-41D6C452F241}"/>
    <dgm:cxn modelId="{43B4D6CE-A279-455E-BBC9-69E14C678FD3}" srcId="{83257AAA-8425-4558-B932-4640FA46EDBE}" destId="{9FBCBF19-B669-41D0-A502-98490B08F2CC}" srcOrd="7" destOrd="0" parTransId="{2EDFFBDD-53EF-4C06-86C9-40D7975A6996}" sibTransId="{40A93698-20B3-4432-915B-725B6D501AD4}"/>
    <dgm:cxn modelId="{96BCB49F-2A92-491E-8EEA-488B46174B3A}" srcId="{83257AAA-8425-4558-B932-4640FA46EDBE}" destId="{05DBEC8F-6887-424E-A398-194F44693098}" srcOrd="11" destOrd="0" parTransId="{24D32E1B-43E4-4D8D-89E7-6A73B1E97C93}" sibTransId="{435AD1AE-15CC-4820-9B48-F04019E1CBF0}"/>
    <dgm:cxn modelId="{7085ECB4-AA18-4A5B-86F0-5DAAC23E210F}" type="presOf" srcId="{77C710DC-1E5B-4C57-8D79-76B7A7739C13}" destId="{11C91AEF-B991-4CA8-B193-8D245D2F195D}" srcOrd="0" destOrd="0" presId="urn:microsoft.com/office/officeart/2005/8/layout/default"/>
    <dgm:cxn modelId="{D727CC8C-D382-48DF-AD3A-46038ED31562}" srcId="{83257AAA-8425-4558-B932-4640FA46EDBE}" destId="{2624EC56-09C9-42D3-AB30-D2424862313C}" srcOrd="1" destOrd="0" parTransId="{1D72B541-BE10-48AF-B179-A1C91218FB75}" sibTransId="{2C707917-E105-4F0D-B1B3-BADCC204F856}"/>
    <dgm:cxn modelId="{8AC441A4-0262-4708-99ED-AB401DE7EF20}" type="presParOf" srcId="{36B1D82E-69BF-4655-A775-FFD34113BACE}" destId="{4C3A70DD-E8BA-4EF6-A7B7-B34E397ED6EE}" srcOrd="0" destOrd="0" presId="urn:microsoft.com/office/officeart/2005/8/layout/default"/>
    <dgm:cxn modelId="{22C6389B-D945-4BB0-BED0-356CEFF015E4}" type="presParOf" srcId="{36B1D82E-69BF-4655-A775-FFD34113BACE}" destId="{C827CCA6-C0D6-4AE8-B132-90A05568D45F}" srcOrd="1" destOrd="0" presId="urn:microsoft.com/office/officeart/2005/8/layout/default"/>
    <dgm:cxn modelId="{CD14C33A-6AFA-4A51-8ED3-A11C9DEFE10B}" type="presParOf" srcId="{36B1D82E-69BF-4655-A775-FFD34113BACE}" destId="{74C39E62-1106-45FD-9472-A9CA3841B5F7}" srcOrd="2" destOrd="0" presId="urn:microsoft.com/office/officeart/2005/8/layout/default"/>
    <dgm:cxn modelId="{93B38582-B421-4FB6-8E51-2E7F9E5E44EF}" type="presParOf" srcId="{36B1D82E-69BF-4655-A775-FFD34113BACE}" destId="{BE9CAEA8-3EEB-43F7-B118-30F2D587E689}" srcOrd="3" destOrd="0" presId="urn:microsoft.com/office/officeart/2005/8/layout/default"/>
    <dgm:cxn modelId="{CE667531-37B3-44EE-B666-45F57CD79C2D}" type="presParOf" srcId="{36B1D82E-69BF-4655-A775-FFD34113BACE}" destId="{3494A752-D0D9-45B8-A104-68022D2E7248}" srcOrd="4" destOrd="0" presId="urn:microsoft.com/office/officeart/2005/8/layout/default"/>
    <dgm:cxn modelId="{A499C74A-9E4A-46C1-A18A-CE49298E5C0C}" type="presParOf" srcId="{36B1D82E-69BF-4655-A775-FFD34113BACE}" destId="{5AD8CD04-A7BA-47FF-A6AC-D1F92AA9EC76}" srcOrd="5" destOrd="0" presId="urn:microsoft.com/office/officeart/2005/8/layout/default"/>
    <dgm:cxn modelId="{717A2861-B567-4F4D-99B1-9F22C6ECC930}" type="presParOf" srcId="{36B1D82E-69BF-4655-A775-FFD34113BACE}" destId="{5876CA4B-0F6A-4C3E-A9C7-8BE3333757AC}" srcOrd="6" destOrd="0" presId="urn:microsoft.com/office/officeart/2005/8/layout/default"/>
    <dgm:cxn modelId="{27F6003F-DD0C-432D-B2F0-C06337675812}" type="presParOf" srcId="{36B1D82E-69BF-4655-A775-FFD34113BACE}" destId="{94F6F9FA-3FE1-4954-9A7F-E08850951C50}" srcOrd="7" destOrd="0" presId="urn:microsoft.com/office/officeart/2005/8/layout/default"/>
    <dgm:cxn modelId="{C03D6C2F-D1E8-45E3-99D1-78CBCEB9E785}" type="presParOf" srcId="{36B1D82E-69BF-4655-A775-FFD34113BACE}" destId="{DBE3DD61-6A32-4D6B-A907-A862C6ED021B}" srcOrd="8" destOrd="0" presId="urn:microsoft.com/office/officeart/2005/8/layout/default"/>
    <dgm:cxn modelId="{9498A48E-A56F-4DE7-9752-B9CC92DA0743}" type="presParOf" srcId="{36B1D82E-69BF-4655-A775-FFD34113BACE}" destId="{4D9DB9F3-6FC4-4161-9A52-10CDDEABDFC8}" srcOrd="9" destOrd="0" presId="urn:microsoft.com/office/officeart/2005/8/layout/default"/>
    <dgm:cxn modelId="{B4513D5E-B1F8-4D7D-8962-9B4FEA70208E}" type="presParOf" srcId="{36B1D82E-69BF-4655-A775-FFD34113BACE}" destId="{FE39DDC7-E527-4B29-8A04-8BFD4D36F0F0}" srcOrd="10" destOrd="0" presId="urn:microsoft.com/office/officeart/2005/8/layout/default"/>
    <dgm:cxn modelId="{62738DAD-FEB6-4D99-848D-7721F874B4EA}" type="presParOf" srcId="{36B1D82E-69BF-4655-A775-FFD34113BACE}" destId="{1696B109-B322-4E43-B1FA-F3E78A576F7A}" srcOrd="11" destOrd="0" presId="urn:microsoft.com/office/officeart/2005/8/layout/default"/>
    <dgm:cxn modelId="{62DAF2C8-5CE5-48CD-B885-62B20EB099F8}" type="presParOf" srcId="{36B1D82E-69BF-4655-A775-FFD34113BACE}" destId="{46E45187-6A94-4D47-95A9-9F3B6C560241}" srcOrd="12" destOrd="0" presId="urn:microsoft.com/office/officeart/2005/8/layout/default"/>
    <dgm:cxn modelId="{1DDCACEF-00D7-4904-AC83-B1097DD359DB}" type="presParOf" srcId="{36B1D82E-69BF-4655-A775-FFD34113BACE}" destId="{40ABD9AD-BBA9-439C-8B9F-5E54D7391281}" srcOrd="13" destOrd="0" presId="urn:microsoft.com/office/officeart/2005/8/layout/default"/>
    <dgm:cxn modelId="{E0284994-2D6E-47AF-AAB6-084868F5CD85}" type="presParOf" srcId="{36B1D82E-69BF-4655-A775-FFD34113BACE}" destId="{7C90A518-4B7D-4B71-AAE4-0FDC9D6BD8DF}" srcOrd="14" destOrd="0" presId="urn:microsoft.com/office/officeart/2005/8/layout/default"/>
    <dgm:cxn modelId="{24B84B09-D105-4762-A4B1-32C67B834661}" type="presParOf" srcId="{36B1D82E-69BF-4655-A775-FFD34113BACE}" destId="{B1B8327E-9313-4424-9C1D-E320D0CA59EF}" srcOrd="15" destOrd="0" presId="urn:microsoft.com/office/officeart/2005/8/layout/default"/>
    <dgm:cxn modelId="{1F2F3600-3A6A-40B1-B32A-72BE9A555A23}" type="presParOf" srcId="{36B1D82E-69BF-4655-A775-FFD34113BACE}" destId="{11C91AEF-B991-4CA8-B193-8D245D2F195D}" srcOrd="16" destOrd="0" presId="urn:microsoft.com/office/officeart/2005/8/layout/default"/>
    <dgm:cxn modelId="{2E4AB1EA-94C7-4A48-BF01-B06343BBA571}" type="presParOf" srcId="{36B1D82E-69BF-4655-A775-FFD34113BACE}" destId="{BABC50B6-0975-4300-BFB2-2927F545B7F7}" srcOrd="17" destOrd="0" presId="urn:microsoft.com/office/officeart/2005/8/layout/default"/>
    <dgm:cxn modelId="{F9584E82-D67B-4BCE-9153-E786A4F08D48}" type="presParOf" srcId="{36B1D82E-69BF-4655-A775-FFD34113BACE}" destId="{B801E99E-5EA5-4EB7-ACE4-FDE76FAA14B6}" srcOrd="18" destOrd="0" presId="urn:microsoft.com/office/officeart/2005/8/layout/default"/>
    <dgm:cxn modelId="{3664920A-258B-4C0B-96B5-15880F5AEAEB}" type="presParOf" srcId="{36B1D82E-69BF-4655-A775-FFD34113BACE}" destId="{6A2E124D-00AC-406A-ADCC-17F9ED1F9D2D}" srcOrd="19" destOrd="0" presId="urn:microsoft.com/office/officeart/2005/8/layout/default"/>
    <dgm:cxn modelId="{A972F655-76F7-429D-AA16-51E1432BE55B}" type="presParOf" srcId="{36B1D82E-69BF-4655-A775-FFD34113BACE}" destId="{0294EBF0-F16A-454A-A6A4-6097AEAFC12B}" srcOrd="20" destOrd="0" presId="urn:microsoft.com/office/officeart/2005/8/layout/default"/>
    <dgm:cxn modelId="{3EFC894C-9EDE-47C1-9FBC-EB32D21313CC}" type="presParOf" srcId="{36B1D82E-69BF-4655-A775-FFD34113BACE}" destId="{BAFAC299-D351-499F-A2F4-20E0F4943F11}" srcOrd="21" destOrd="0" presId="urn:microsoft.com/office/officeart/2005/8/layout/default"/>
    <dgm:cxn modelId="{7B03731F-DF8E-48E2-833A-A8A1D955755E}" type="presParOf" srcId="{36B1D82E-69BF-4655-A775-FFD34113BACE}" destId="{78BF6822-DC1E-40B0-8EE9-0CF4D39F093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AD45A-0889-4877-9519-B6D357611BA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0824B8-0D0D-40EB-9926-4DB806BE4225}">
      <dgm:prSet/>
      <dgm:spPr/>
      <dgm:t>
        <a:bodyPr/>
        <a:lstStyle/>
        <a:p>
          <a:r>
            <a:rPr lang="en-US">
              <a:latin typeface="Calibri Light" panose="020F0302020204030204"/>
            </a:rPr>
            <a:t>Implementation</a:t>
          </a:r>
          <a:r>
            <a:rPr lang="en-US"/>
            <a:t> can be mapped with the curriculum </a:t>
          </a:r>
        </a:p>
      </dgm:t>
    </dgm:pt>
    <dgm:pt modelId="{51AAF540-FD2C-4D57-8E34-E2670BB051E8}" type="parTrans" cxnId="{3E187FF8-C23C-444C-8DF8-3F1313FDD700}">
      <dgm:prSet/>
      <dgm:spPr/>
      <dgm:t>
        <a:bodyPr/>
        <a:lstStyle/>
        <a:p>
          <a:endParaRPr lang="en-US"/>
        </a:p>
      </dgm:t>
    </dgm:pt>
    <dgm:pt modelId="{2870B733-1ADF-434C-B61E-3CFDDC0CA229}" type="sibTrans" cxnId="{3E187FF8-C23C-444C-8DF8-3F1313FDD700}">
      <dgm:prSet phldrT="1" phldr="0"/>
      <dgm:spPr/>
      <dgm:t>
        <a:bodyPr/>
        <a:lstStyle/>
        <a:p>
          <a:endParaRPr lang="en-US"/>
        </a:p>
      </dgm:t>
    </dgm:pt>
    <dgm:pt modelId="{2EB2D4D9-9C87-48A2-A07E-0B8016378654}">
      <dgm:prSet/>
      <dgm:spPr/>
      <dgm:t>
        <a:bodyPr/>
        <a:lstStyle/>
        <a:p>
          <a:r>
            <a:rPr lang="en-US"/>
            <a:t>Students are readily available </a:t>
          </a:r>
        </a:p>
      </dgm:t>
    </dgm:pt>
    <dgm:pt modelId="{0A56FF3B-61F6-48FA-BA57-C82553171796}" type="parTrans" cxnId="{C37A450E-6A10-454B-853D-148D7F9D5978}">
      <dgm:prSet/>
      <dgm:spPr/>
      <dgm:t>
        <a:bodyPr/>
        <a:lstStyle/>
        <a:p>
          <a:endParaRPr lang="en-US"/>
        </a:p>
      </dgm:t>
    </dgm:pt>
    <dgm:pt modelId="{5B17B814-19FD-4DF9-974F-43395D7B5B2E}" type="sibTrans" cxnId="{C37A450E-6A10-454B-853D-148D7F9D5978}">
      <dgm:prSet phldrT="2" phldr="0"/>
      <dgm:spPr/>
      <dgm:t>
        <a:bodyPr/>
        <a:lstStyle/>
        <a:p>
          <a:endParaRPr lang="en-US"/>
        </a:p>
      </dgm:t>
    </dgm:pt>
    <dgm:pt modelId="{171B7708-F0FA-4FEA-8E4E-D614CA4E2CE4}">
      <dgm:prSet/>
      <dgm:spPr/>
      <dgm:t>
        <a:bodyPr/>
        <a:lstStyle/>
        <a:p>
          <a:r>
            <a:rPr lang="en-US"/>
            <a:t>Data can be easily obtained</a:t>
          </a:r>
        </a:p>
      </dgm:t>
    </dgm:pt>
    <dgm:pt modelId="{99F97CD6-687E-4523-8C71-E40C78F48B9A}" type="parTrans" cxnId="{C6096454-4E07-49FC-A332-7F5AF57B4B28}">
      <dgm:prSet/>
      <dgm:spPr/>
      <dgm:t>
        <a:bodyPr/>
        <a:lstStyle/>
        <a:p>
          <a:endParaRPr lang="en-US"/>
        </a:p>
      </dgm:t>
    </dgm:pt>
    <dgm:pt modelId="{760779E7-3B27-4168-9466-5F950FA1E4BE}" type="sibTrans" cxnId="{C6096454-4E07-49FC-A332-7F5AF57B4B28}">
      <dgm:prSet phldrT="3" phldr="0"/>
      <dgm:spPr/>
      <dgm:t>
        <a:bodyPr/>
        <a:lstStyle/>
        <a:p>
          <a:endParaRPr lang="en-US"/>
        </a:p>
      </dgm:t>
    </dgm:pt>
    <dgm:pt modelId="{9CA294D1-0ECE-4C39-9B16-E9F6379FEB2A}" type="pres">
      <dgm:prSet presAssocID="{6BCAD45A-0889-4877-9519-B6D357611B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6FC3AC-D07D-4565-AA3D-FF95477C1A27}" type="pres">
      <dgm:prSet presAssocID="{CD0824B8-0D0D-40EB-9926-4DB806BE4225}" presName="hierRoot1" presStyleCnt="0"/>
      <dgm:spPr/>
    </dgm:pt>
    <dgm:pt modelId="{DD3DE0DF-FFC2-4027-AF7A-F6DD0DCFEBBE}" type="pres">
      <dgm:prSet presAssocID="{CD0824B8-0D0D-40EB-9926-4DB806BE4225}" presName="composite" presStyleCnt="0"/>
      <dgm:spPr/>
    </dgm:pt>
    <dgm:pt modelId="{91A516E0-5157-414C-A81A-E0D93FAF4B8A}" type="pres">
      <dgm:prSet presAssocID="{CD0824B8-0D0D-40EB-9926-4DB806BE4225}" presName="background" presStyleLbl="node0" presStyleIdx="0" presStyleCnt="3"/>
      <dgm:spPr/>
    </dgm:pt>
    <dgm:pt modelId="{D455FFF1-7503-4F51-B9FA-CCD74325C018}" type="pres">
      <dgm:prSet presAssocID="{CD0824B8-0D0D-40EB-9926-4DB806BE422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631D8-7CCD-4ED8-AA3D-01E43C2C65C1}" type="pres">
      <dgm:prSet presAssocID="{CD0824B8-0D0D-40EB-9926-4DB806BE4225}" presName="hierChild2" presStyleCnt="0"/>
      <dgm:spPr/>
    </dgm:pt>
    <dgm:pt modelId="{C563E966-2B0A-4A9B-8562-8E5BDE87E1B2}" type="pres">
      <dgm:prSet presAssocID="{2EB2D4D9-9C87-48A2-A07E-0B8016378654}" presName="hierRoot1" presStyleCnt="0"/>
      <dgm:spPr/>
    </dgm:pt>
    <dgm:pt modelId="{BB46DF26-CE9A-4880-AD40-1F0D8E162FE6}" type="pres">
      <dgm:prSet presAssocID="{2EB2D4D9-9C87-48A2-A07E-0B8016378654}" presName="composite" presStyleCnt="0"/>
      <dgm:spPr/>
    </dgm:pt>
    <dgm:pt modelId="{6CC067B3-0AA6-4C92-9249-6BF63157172F}" type="pres">
      <dgm:prSet presAssocID="{2EB2D4D9-9C87-48A2-A07E-0B8016378654}" presName="background" presStyleLbl="node0" presStyleIdx="1" presStyleCnt="3"/>
      <dgm:spPr/>
    </dgm:pt>
    <dgm:pt modelId="{63CF46A4-DAA1-49B7-A8CD-C71DAFC8030D}" type="pres">
      <dgm:prSet presAssocID="{2EB2D4D9-9C87-48A2-A07E-0B801637865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1B7C37-5CB4-4CA5-8575-ACEF19EFEE03}" type="pres">
      <dgm:prSet presAssocID="{2EB2D4D9-9C87-48A2-A07E-0B8016378654}" presName="hierChild2" presStyleCnt="0"/>
      <dgm:spPr/>
    </dgm:pt>
    <dgm:pt modelId="{7311FD29-896E-4060-BAFB-FA2C7E05B742}" type="pres">
      <dgm:prSet presAssocID="{171B7708-F0FA-4FEA-8E4E-D614CA4E2CE4}" presName="hierRoot1" presStyleCnt="0"/>
      <dgm:spPr/>
    </dgm:pt>
    <dgm:pt modelId="{28D5862E-6EC4-4AA2-B829-193009FF4F3A}" type="pres">
      <dgm:prSet presAssocID="{171B7708-F0FA-4FEA-8E4E-D614CA4E2CE4}" presName="composite" presStyleCnt="0"/>
      <dgm:spPr/>
    </dgm:pt>
    <dgm:pt modelId="{D7E27FB3-D80F-4ADB-B6DF-5406B4E35D36}" type="pres">
      <dgm:prSet presAssocID="{171B7708-F0FA-4FEA-8E4E-D614CA4E2CE4}" presName="background" presStyleLbl="node0" presStyleIdx="2" presStyleCnt="3"/>
      <dgm:spPr/>
    </dgm:pt>
    <dgm:pt modelId="{9B10EDD3-A76B-44F0-9763-B4C4393FD738}" type="pres">
      <dgm:prSet presAssocID="{171B7708-F0FA-4FEA-8E4E-D614CA4E2CE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07AD0-9CD4-48E6-BD78-83284DD6D9A8}" type="pres">
      <dgm:prSet presAssocID="{171B7708-F0FA-4FEA-8E4E-D614CA4E2CE4}" presName="hierChild2" presStyleCnt="0"/>
      <dgm:spPr/>
    </dgm:pt>
  </dgm:ptLst>
  <dgm:cxnLst>
    <dgm:cxn modelId="{C37A450E-6A10-454B-853D-148D7F9D5978}" srcId="{6BCAD45A-0889-4877-9519-B6D357611BAB}" destId="{2EB2D4D9-9C87-48A2-A07E-0B8016378654}" srcOrd="1" destOrd="0" parTransId="{0A56FF3B-61F6-48FA-BA57-C82553171796}" sibTransId="{5B17B814-19FD-4DF9-974F-43395D7B5B2E}"/>
    <dgm:cxn modelId="{C6096454-4E07-49FC-A332-7F5AF57B4B28}" srcId="{6BCAD45A-0889-4877-9519-B6D357611BAB}" destId="{171B7708-F0FA-4FEA-8E4E-D614CA4E2CE4}" srcOrd="2" destOrd="0" parTransId="{99F97CD6-687E-4523-8C71-E40C78F48B9A}" sibTransId="{760779E7-3B27-4168-9466-5F950FA1E4BE}"/>
    <dgm:cxn modelId="{1959C34F-255D-439A-935E-FE25B62D0DB6}" type="presOf" srcId="{171B7708-F0FA-4FEA-8E4E-D614CA4E2CE4}" destId="{9B10EDD3-A76B-44F0-9763-B4C4393FD738}" srcOrd="0" destOrd="0" presId="urn:microsoft.com/office/officeart/2005/8/layout/hierarchy1"/>
    <dgm:cxn modelId="{7C43C8F2-D81E-4769-B146-56748D735B85}" type="presOf" srcId="{CD0824B8-0D0D-40EB-9926-4DB806BE4225}" destId="{D455FFF1-7503-4F51-B9FA-CCD74325C018}" srcOrd="0" destOrd="0" presId="urn:microsoft.com/office/officeart/2005/8/layout/hierarchy1"/>
    <dgm:cxn modelId="{3E187FF8-C23C-444C-8DF8-3F1313FDD700}" srcId="{6BCAD45A-0889-4877-9519-B6D357611BAB}" destId="{CD0824B8-0D0D-40EB-9926-4DB806BE4225}" srcOrd="0" destOrd="0" parTransId="{51AAF540-FD2C-4D57-8E34-E2670BB051E8}" sibTransId="{2870B733-1ADF-434C-B61E-3CFDDC0CA229}"/>
    <dgm:cxn modelId="{4F0DD934-9C54-452B-BFC0-16E857C4761D}" type="presOf" srcId="{6BCAD45A-0889-4877-9519-B6D357611BAB}" destId="{9CA294D1-0ECE-4C39-9B16-E9F6379FEB2A}" srcOrd="0" destOrd="0" presId="urn:microsoft.com/office/officeart/2005/8/layout/hierarchy1"/>
    <dgm:cxn modelId="{D5E64B69-EE9A-4ABC-9142-82D96D53DC78}" type="presOf" srcId="{2EB2D4D9-9C87-48A2-A07E-0B8016378654}" destId="{63CF46A4-DAA1-49B7-A8CD-C71DAFC8030D}" srcOrd="0" destOrd="0" presId="urn:microsoft.com/office/officeart/2005/8/layout/hierarchy1"/>
    <dgm:cxn modelId="{5C09A465-DFD1-4BBA-BEE3-4BAD94CE0C5E}" type="presParOf" srcId="{9CA294D1-0ECE-4C39-9B16-E9F6379FEB2A}" destId="{036FC3AC-D07D-4565-AA3D-FF95477C1A27}" srcOrd="0" destOrd="0" presId="urn:microsoft.com/office/officeart/2005/8/layout/hierarchy1"/>
    <dgm:cxn modelId="{035B0323-F3A0-490C-9F57-939B426E4C37}" type="presParOf" srcId="{036FC3AC-D07D-4565-AA3D-FF95477C1A27}" destId="{DD3DE0DF-FFC2-4027-AF7A-F6DD0DCFEBBE}" srcOrd="0" destOrd="0" presId="urn:microsoft.com/office/officeart/2005/8/layout/hierarchy1"/>
    <dgm:cxn modelId="{62DDF16B-B03C-4740-99ED-A6C80091BFAE}" type="presParOf" srcId="{DD3DE0DF-FFC2-4027-AF7A-F6DD0DCFEBBE}" destId="{91A516E0-5157-414C-A81A-E0D93FAF4B8A}" srcOrd="0" destOrd="0" presId="urn:microsoft.com/office/officeart/2005/8/layout/hierarchy1"/>
    <dgm:cxn modelId="{97C52D3F-0626-43E9-A815-19C2349A1D66}" type="presParOf" srcId="{DD3DE0DF-FFC2-4027-AF7A-F6DD0DCFEBBE}" destId="{D455FFF1-7503-4F51-B9FA-CCD74325C018}" srcOrd="1" destOrd="0" presId="urn:microsoft.com/office/officeart/2005/8/layout/hierarchy1"/>
    <dgm:cxn modelId="{0A8155B0-8831-4997-828A-672921C5DFCD}" type="presParOf" srcId="{036FC3AC-D07D-4565-AA3D-FF95477C1A27}" destId="{BBB631D8-7CCD-4ED8-AA3D-01E43C2C65C1}" srcOrd="1" destOrd="0" presId="urn:microsoft.com/office/officeart/2005/8/layout/hierarchy1"/>
    <dgm:cxn modelId="{A52F2307-AC1D-498E-A205-CA091A7C2E25}" type="presParOf" srcId="{9CA294D1-0ECE-4C39-9B16-E9F6379FEB2A}" destId="{C563E966-2B0A-4A9B-8562-8E5BDE87E1B2}" srcOrd="1" destOrd="0" presId="urn:microsoft.com/office/officeart/2005/8/layout/hierarchy1"/>
    <dgm:cxn modelId="{79D82709-9973-442A-8C5F-6751425817CC}" type="presParOf" srcId="{C563E966-2B0A-4A9B-8562-8E5BDE87E1B2}" destId="{BB46DF26-CE9A-4880-AD40-1F0D8E162FE6}" srcOrd="0" destOrd="0" presId="urn:microsoft.com/office/officeart/2005/8/layout/hierarchy1"/>
    <dgm:cxn modelId="{B177AF00-6761-4CCB-8976-0A81E0BDE3BC}" type="presParOf" srcId="{BB46DF26-CE9A-4880-AD40-1F0D8E162FE6}" destId="{6CC067B3-0AA6-4C92-9249-6BF63157172F}" srcOrd="0" destOrd="0" presId="urn:microsoft.com/office/officeart/2005/8/layout/hierarchy1"/>
    <dgm:cxn modelId="{374CF35A-DEF4-45B2-B9C3-0B87B8AF7DE5}" type="presParOf" srcId="{BB46DF26-CE9A-4880-AD40-1F0D8E162FE6}" destId="{63CF46A4-DAA1-49B7-A8CD-C71DAFC8030D}" srcOrd="1" destOrd="0" presId="urn:microsoft.com/office/officeart/2005/8/layout/hierarchy1"/>
    <dgm:cxn modelId="{F53D2B33-5921-4942-8B80-6AA3979CAE2A}" type="presParOf" srcId="{C563E966-2B0A-4A9B-8562-8E5BDE87E1B2}" destId="{5A1B7C37-5CB4-4CA5-8575-ACEF19EFEE03}" srcOrd="1" destOrd="0" presId="urn:microsoft.com/office/officeart/2005/8/layout/hierarchy1"/>
    <dgm:cxn modelId="{9DB46934-B6FE-4581-BAED-9A150BF25A3D}" type="presParOf" srcId="{9CA294D1-0ECE-4C39-9B16-E9F6379FEB2A}" destId="{7311FD29-896E-4060-BAFB-FA2C7E05B742}" srcOrd="2" destOrd="0" presId="urn:microsoft.com/office/officeart/2005/8/layout/hierarchy1"/>
    <dgm:cxn modelId="{F59F458C-79DA-4A61-802E-C4832D8B4491}" type="presParOf" srcId="{7311FD29-896E-4060-BAFB-FA2C7E05B742}" destId="{28D5862E-6EC4-4AA2-B829-193009FF4F3A}" srcOrd="0" destOrd="0" presId="urn:microsoft.com/office/officeart/2005/8/layout/hierarchy1"/>
    <dgm:cxn modelId="{936F1DED-71FD-4015-A632-EED1AB28EE0D}" type="presParOf" srcId="{28D5862E-6EC4-4AA2-B829-193009FF4F3A}" destId="{D7E27FB3-D80F-4ADB-B6DF-5406B4E35D36}" srcOrd="0" destOrd="0" presId="urn:microsoft.com/office/officeart/2005/8/layout/hierarchy1"/>
    <dgm:cxn modelId="{3BDA6A9E-FEAB-4B31-AED9-DBBD9234866C}" type="presParOf" srcId="{28D5862E-6EC4-4AA2-B829-193009FF4F3A}" destId="{9B10EDD3-A76B-44F0-9763-B4C4393FD738}" srcOrd="1" destOrd="0" presId="urn:microsoft.com/office/officeart/2005/8/layout/hierarchy1"/>
    <dgm:cxn modelId="{17781848-8120-49E2-AB87-FE9453519290}" type="presParOf" srcId="{7311FD29-896E-4060-BAFB-FA2C7E05B742}" destId="{E8A07AD0-9CD4-48E6-BD78-83284DD6D9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8605DC-C5FE-4730-9EF2-A63B2BB32BF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1C5B5-4AFE-4222-BAD5-A60948B9CB72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Dr</a:t>
          </a:r>
          <a:r>
            <a:rPr lang="en-US"/>
            <a:t> Zubaidah : </a:t>
          </a:r>
          <a:r>
            <a:rPr lang="en-US">
              <a:latin typeface="Calibri"/>
              <a:cs typeface="Calibri"/>
            </a:rPr>
            <a:t>"Community-centered Research: inspiring ideas and experience by ACUM 2023 receiver"</a:t>
          </a:r>
        </a:p>
      </dgm:t>
    </dgm:pt>
    <dgm:pt modelId="{4430988D-BE2B-4AFC-A843-FC93BBF09108}" type="parTrans" cxnId="{20A65D68-F445-4144-A338-1EC229448BAD}">
      <dgm:prSet/>
      <dgm:spPr/>
      <dgm:t>
        <a:bodyPr/>
        <a:lstStyle/>
        <a:p>
          <a:endParaRPr lang="en-US"/>
        </a:p>
      </dgm:t>
    </dgm:pt>
    <dgm:pt modelId="{4D870FA0-7F02-4EA7-917F-F49A408C4ABD}" type="sibTrans" cxnId="{20A65D68-F445-4144-A338-1EC229448BAD}">
      <dgm:prSet/>
      <dgm:spPr/>
      <dgm:t>
        <a:bodyPr/>
        <a:lstStyle/>
        <a:p>
          <a:endParaRPr lang="en-US"/>
        </a:p>
      </dgm:t>
    </dgm:pt>
    <dgm:pt modelId="{027A6CF9-7D3E-49AE-BCF0-90C51CA138B5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Dr</a:t>
          </a:r>
          <a:r>
            <a:rPr lang="en-US"/>
            <a:t> </a:t>
          </a:r>
          <a:r>
            <a:rPr lang="en-US" err="1"/>
            <a:t>Farazila</a:t>
          </a:r>
          <a:r>
            <a:rPr lang="en-US"/>
            <a:t>: </a:t>
          </a:r>
          <a:r>
            <a:rPr lang="en-US">
              <a:latin typeface="Calibri"/>
              <a:cs typeface="Calibri"/>
            </a:rPr>
            <a:t>"Charting Career Paths for Teachers and Lecturers in PASUM"</a:t>
          </a:r>
        </a:p>
      </dgm:t>
    </dgm:pt>
    <dgm:pt modelId="{24F79814-FA5C-4AB5-839F-935B344A9116}" type="parTrans" cxnId="{20A904B9-DD92-471F-B12B-B1B94A8BAFD7}">
      <dgm:prSet/>
      <dgm:spPr/>
      <dgm:t>
        <a:bodyPr/>
        <a:lstStyle/>
        <a:p>
          <a:endParaRPr lang="en-US"/>
        </a:p>
      </dgm:t>
    </dgm:pt>
    <dgm:pt modelId="{3F553660-D440-42A4-814C-32DB9698C9D7}" type="sibTrans" cxnId="{20A904B9-DD92-471F-B12B-B1B94A8BAFD7}">
      <dgm:prSet/>
      <dgm:spPr/>
      <dgm:t>
        <a:bodyPr/>
        <a:lstStyle/>
        <a:p>
          <a:endParaRPr lang="en-US"/>
        </a:p>
      </dgm:t>
    </dgm:pt>
    <dgm:pt modelId="{9B108355-C1F5-4611-8264-EDC563159A98}">
      <dgm:prSet/>
      <dgm:spPr/>
      <dgm:t>
        <a:bodyPr/>
        <a:lstStyle/>
        <a:p>
          <a:pPr rtl="0"/>
          <a:r>
            <a:rPr lang="en-US"/>
            <a:t>En Amirul</a:t>
          </a:r>
          <a:r>
            <a:rPr lang="en-US">
              <a:latin typeface="Calibri Light" panose="020F0302020204030204"/>
            </a:rPr>
            <a:t>: </a:t>
          </a:r>
          <a:r>
            <a:rPr lang="en-US">
              <a:latin typeface="Calibri"/>
              <a:cs typeface="Calibri"/>
            </a:rPr>
            <a:t>"Research initiatives in PASUM"</a:t>
          </a:r>
        </a:p>
      </dgm:t>
    </dgm:pt>
    <dgm:pt modelId="{C3945703-DD1E-4036-905D-963654002364}" type="parTrans" cxnId="{004EB345-5AE1-455B-B479-A442569DE781}">
      <dgm:prSet/>
      <dgm:spPr/>
      <dgm:t>
        <a:bodyPr/>
        <a:lstStyle/>
        <a:p>
          <a:endParaRPr lang="en-US"/>
        </a:p>
      </dgm:t>
    </dgm:pt>
    <dgm:pt modelId="{B1D094CF-11BC-47C2-B987-95D05FE3FFBB}" type="sibTrans" cxnId="{004EB345-5AE1-455B-B479-A442569DE781}">
      <dgm:prSet/>
      <dgm:spPr/>
      <dgm:t>
        <a:bodyPr/>
        <a:lstStyle/>
        <a:p>
          <a:endParaRPr lang="en-US"/>
        </a:p>
      </dgm:t>
    </dgm:pt>
    <dgm:pt modelId="{5F638CF9-061B-4ECE-AFE2-3D1074C2DB0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Small group discussion + sharing session</a:t>
          </a:r>
          <a:endParaRPr lang="en-US"/>
        </a:p>
      </dgm:t>
    </dgm:pt>
    <dgm:pt modelId="{A126039D-3C2E-4E36-90CD-1303DD6EE752}" type="parTrans" cxnId="{8BAFADCC-247C-4697-BF93-34256FB417B2}">
      <dgm:prSet/>
      <dgm:spPr/>
    </dgm:pt>
    <dgm:pt modelId="{C684820B-99BD-4D20-AB1F-B931EB62F32E}" type="sibTrans" cxnId="{8BAFADCC-247C-4697-BF93-34256FB417B2}">
      <dgm:prSet/>
      <dgm:spPr/>
      <dgm:t>
        <a:bodyPr/>
        <a:lstStyle/>
        <a:p>
          <a:endParaRPr lang="en-US"/>
        </a:p>
      </dgm:t>
    </dgm:pt>
    <dgm:pt modelId="{CA9B49B7-6806-4A9D-B40E-FC713DF1687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 Light" panose="020F0302020204030204"/>
            </a:rPr>
            <a:t>Reflection + fill up the deliverables / output of workshop</a:t>
          </a:r>
          <a:endParaRPr lang="en-US"/>
        </a:p>
      </dgm:t>
    </dgm:pt>
    <dgm:pt modelId="{4671A2D6-9863-4124-B2A0-7D1D04F35EE5}" type="parTrans" cxnId="{51B6A9F1-8FC3-476D-ACCC-D9645FA761C1}">
      <dgm:prSet/>
      <dgm:spPr/>
      <dgm:t>
        <a:bodyPr/>
        <a:lstStyle/>
        <a:p>
          <a:endParaRPr lang="en-US"/>
        </a:p>
      </dgm:t>
    </dgm:pt>
    <dgm:pt modelId="{3D249C90-AC6E-444C-901D-D3E00256AAF3}" type="sibTrans" cxnId="{51B6A9F1-8FC3-476D-ACCC-D9645FA761C1}">
      <dgm:prSet/>
      <dgm:spPr/>
      <dgm:t>
        <a:bodyPr/>
        <a:lstStyle/>
        <a:p>
          <a:endParaRPr lang="en-US"/>
        </a:p>
      </dgm:t>
    </dgm:pt>
    <dgm:pt modelId="{5CC59947-91D6-429D-957E-BCD81E20117D}" type="pres">
      <dgm:prSet presAssocID="{238605DC-C5FE-4730-9EF2-A63B2BB32B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D4A807-6586-43B0-BDAF-8CEB006493B8}" type="pres">
      <dgm:prSet presAssocID="{238605DC-C5FE-4730-9EF2-A63B2BB32BF0}" presName="dummyMaxCanvas" presStyleCnt="0">
        <dgm:presLayoutVars/>
      </dgm:prSet>
      <dgm:spPr/>
    </dgm:pt>
    <dgm:pt modelId="{CBEAFDB9-46FE-446A-8C3F-1CEBD74FCF39}" type="pres">
      <dgm:prSet presAssocID="{238605DC-C5FE-4730-9EF2-A63B2BB32B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8E3E1-42CC-42EB-B837-E1F082A5146D}" type="pres">
      <dgm:prSet presAssocID="{238605DC-C5FE-4730-9EF2-A63B2BB32B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AD8FC-0316-4517-A41D-54CBBC1CBCDC}" type="pres">
      <dgm:prSet presAssocID="{238605DC-C5FE-4730-9EF2-A63B2BB32B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07FF7-ED0D-46C4-A74E-2D1D5E013514}" type="pres">
      <dgm:prSet presAssocID="{238605DC-C5FE-4730-9EF2-A63B2BB32B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F3A68-5EF2-4026-AF2B-6ACBEC9C1659}" type="pres">
      <dgm:prSet presAssocID="{238605DC-C5FE-4730-9EF2-A63B2BB32B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359F1-83C7-48EF-ADEB-0FBFDC7D6251}" type="pres">
      <dgm:prSet presAssocID="{238605DC-C5FE-4730-9EF2-A63B2BB32BF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8B4FC-1B89-4DCB-AFD0-DBABBCDD6EAD}" type="pres">
      <dgm:prSet presAssocID="{238605DC-C5FE-4730-9EF2-A63B2BB32BF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612AD-2D1C-4928-909E-C9C41DF8AC9F}" type="pres">
      <dgm:prSet presAssocID="{238605DC-C5FE-4730-9EF2-A63B2BB32BF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69C3-14CA-496D-9A01-F08A2385A558}" type="pres">
      <dgm:prSet presAssocID="{238605DC-C5FE-4730-9EF2-A63B2BB32BF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0DE49-4E0D-4E2A-BBBF-1EC71CDEF95D}" type="pres">
      <dgm:prSet presAssocID="{238605DC-C5FE-4730-9EF2-A63B2BB32B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4355-4454-4C3E-8753-E81602F4C867}" type="pres">
      <dgm:prSet presAssocID="{238605DC-C5FE-4730-9EF2-A63B2BB32B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71C52-9D46-48C3-B525-3FDD752F0E92}" type="pres">
      <dgm:prSet presAssocID="{238605DC-C5FE-4730-9EF2-A63B2BB32B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41D19-1CAE-484D-924E-57137D4A0AD9}" type="pres">
      <dgm:prSet presAssocID="{238605DC-C5FE-4730-9EF2-A63B2BB32B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8E867-25E7-4354-874B-C132554D4DD4}" type="pres">
      <dgm:prSet presAssocID="{238605DC-C5FE-4730-9EF2-A63B2BB32B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B4C78-B514-49A7-8830-EEDD544540F9}" type="presOf" srcId="{5F638CF9-061B-4ECE-AFE2-3D1074C2DB0F}" destId="{ED241D19-1CAE-484D-924E-57137D4A0AD9}" srcOrd="1" destOrd="0" presId="urn:microsoft.com/office/officeart/2005/8/layout/vProcess5"/>
    <dgm:cxn modelId="{8BAFADCC-247C-4697-BF93-34256FB417B2}" srcId="{238605DC-C5FE-4730-9EF2-A63B2BB32BF0}" destId="{5F638CF9-061B-4ECE-AFE2-3D1074C2DB0F}" srcOrd="3" destOrd="0" parTransId="{A126039D-3C2E-4E36-90CD-1303DD6EE752}" sibTransId="{C684820B-99BD-4D20-AB1F-B931EB62F32E}"/>
    <dgm:cxn modelId="{60DE1C9F-7C20-45DE-9CE2-0D36C853A64D}" type="presOf" srcId="{7B41C5B5-4AFE-4222-BAD5-A60948B9CB72}" destId="{C370DE49-4E0D-4E2A-BBBF-1EC71CDEF95D}" srcOrd="1" destOrd="0" presId="urn:microsoft.com/office/officeart/2005/8/layout/vProcess5"/>
    <dgm:cxn modelId="{E96929CB-CA0D-4D83-812E-7E5F8F24D0E6}" type="presOf" srcId="{9B108355-C1F5-4611-8264-EDC563159A98}" destId="{C3E71C52-9D46-48C3-B525-3FDD752F0E92}" srcOrd="1" destOrd="0" presId="urn:microsoft.com/office/officeart/2005/8/layout/vProcess5"/>
    <dgm:cxn modelId="{00FE2F59-B1FD-4068-9FB0-AEDAA0FE0740}" type="presOf" srcId="{4D870FA0-7F02-4EA7-917F-F49A408C4ABD}" destId="{D24359F1-83C7-48EF-ADEB-0FBFDC7D6251}" srcOrd="0" destOrd="0" presId="urn:microsoft.com/office/officeart/2005/8/layout/vProcess5"/>
    <dgm:cxn modelId="{004EB345-5AE1-455B-B479-A442569DE781}" srcId="{238605DC-C5FE-4730-9EF2-A63B2BB32BF0}" destId="{9B108355-C1F5-4611-8264-EDC563159A98}" srcOrd="2" destOrd="0" parTransId="{C3945703-DD1E-4036-905D-963654002364}" sibTransId="{B1D094CF-11BC-47C2-B987-95D05FE3FFBB}"/>
    <dgm:cxn modelId="{1BB212D0-8DE0-4D11-86C0-47DA3756B2D0}" type="presOf" srcId="{9B108355-C1F5-4611-8264-EDC563159A98}" destId="{542AD8FC-0316-4517-A41D-54CBBC1CBCDC}" srcOrd="0" destOrd="0" presId="urn:microsoft.com/office/officeart/2005/8/layout/vProcess5"/>
    <dgm:cxn modelId="{20A65D68-F445-4144-A338-1EC229448BAD}" srcId="{238605DC-C5FE-4730-9EF2-A63B2BB32BF0}" destId="{7B41C5B5-4AFE-4222-BAD5-A60948B9CB72}" srcOrd="0" destOrd="0" parTransId="{4430988D-BE2B-4AFC-A843-FC93BBF09108}" sibTransId="{4D870FA0-7F02-4EA7-917F-F49A408C4ABD}"/>
    <dgm:cxn modelId="{51B6A9F1-8FC3-476D-ACCC-D9645FA761C1}" srcId="{238605DC-C5FE-4730-9EF2-A63B2BB32BF0}" destId="{CA9B49B7-6806-4A9D-B40E-FC713DF16870}" srcOrd="4" destOrd="0" parTransId="{4671A2D6-9863-4124-B2A0-7D1D04F35EE5}" sibTransId="{3D249C90-AC6E-444C-901D-D3E00256AAF3}"/>
    <dgm:cxn modelId="{94A00ACC-2EB8-4883-8E3F-B5C7B2D8C8E0}" type="presOf" srcId="{CA9B49B7-6806-4A9D-B40E-FC713DF16870}" destId="{C038E867-25E7-4354-874B-C132554D4DD4}" srcOrd="1" destOrd="0" presId="urn:microsoft.com/office/officeart/2005/8/layout/vProcess5"/>
    <dgm:cxn modelId="{5FA049FA-D60D-4A8B-A7C6-E6CD9B70A3D3}" type="presOf" srcId="{7B41C5B5-4AFE-4222-BAD5-A60948B9CB72}" destId="{CBEAFDB9-46FE-446A-8C3F-1CEBD74FCF39}" srcOrd="0" destOrd="0" presId="urn:microsoft.com/office/officeart/2005/8/layout/vProcess5"/>
    <dgm:cxn modelId="{22C358A9-15D8-496D-B37B-F40489B351B8}" type="presOf" srcId="{CA9B49B7-6806-4A9D-B40E-FC713DF16870}" destId="{3C2F3A68-5EF2-4026-AF2B-6ACBEC9C1659}" srcOrd="0" destOrd="0" presId="urn:microsoft.com/office/officeart/2005/8/layout/vProcess5"/>
    <dgm:cxn modelId="{0788112F-8694-450D-B2FE-3344C3735550}" type="presOf" srcId="{C684820B-99BD-4D20-AB1F-B931EB62F32E}" destId="{9A7669C3-14CA-496D-9A01-F08A2385A558}" srcOrd="0" destOrd="0" presId="urn:microsoft.com/office/officeart/2005/8/layout/vProcess5"/>
    <dgm:cxn modelId="{C78E4DAE-5128-4FE9-BF0C-E641B9133800}" type="presOf" srcId="{3F553660-D440-42A4-814C-32DB9698C9D7}" destId="{8048B4FC-1B89-4DCB-AFD0-DBABBCDD6EAD}" srcOrd="0" destOrd="0" presId="urn:microsoft.com/office/officeart/2005/8/layout/vProcess5"/>
    <dgm:cxn modelId="{4064DEC6-98DD-449A-8535-56C04E9A51A5}" type="presOf" srcId="{027A6CF9-7D3E-49AE-BCF0-90C51CA138B5}" destId="{331B4355-4454-4C3E-8753-E81602F4C867}" srcOrd="1" destOrd="0" presId="urn:microsoft.com/office/officeart/2005/8/layout/vProcess5"/>
    <dgm:cxn modelId="{16609DB9-29CA-4580-AF69-6000D5E79D4F}" type="presOf" srcId="{238605DC-C5FE-4730-9EF2-A63B2BB32BF0}" destId="{5CC59947-91D6-429D-957E-BCD81E20117D}" srcOrd="0" destOrd="0" presId="urn:microsoft.com/office/officeart/2005/8/layout/vProcess5"/>
    <dgm:cxn modelId="{5E64C589-4ACC-4BAC-B57B-45A445782C2A}" type="presOf" srcId="{5F638CF9-061B-4ECE-AFE2-3D1074C2DB0F}" destId="{2E007FF7-ED0D-46C4-A74E-2D1D5E013514}" srcOrd="0" destOrd="0" presId="urn:microsoft.com/office/officeart/2005/8/layout/vProcess5"/>
    <dgm:cxn modelId="{20A904B9-DD92-471F-B12B-B1B94A8BAFD7}" srcId="{238605DC-C5FE-4730-9EF2-A63B2BB32BF0}" destId="{027A6CF9-7D3E-49AE-BCF0-90C51CA138B5}" srcOrd="1" destOrd="0" parTransId="{24F79814-FA5C-4AB5-839F-935B344A9116}" sibTransId="{3F553660-D440-42A4-814C-32DB9698C9D7}"/>
    <dgm:cxn modelId="{341531AA-3E08-4036-896A-D53D2426E2F9}" type="presOf" srcId="{B1D094CF-11BC-47C2-B987-95D05FE3FFBB}" destId="{E6C612AD-2D1C-4928-909E-C9C41DF8AC9F}" srcOrd="0" destOrd="0" presId="urn:microsoft.com/office/officeart/2005/8/layout/vProcess5"/>
    <dgm:cxn modelId="{AEAF7F55-3D64-4F76-8666-3A1149DACE49}" type="presOf" srcId="{027A6CF9-7D3E-49AE-BCF0-90C51CA138B5}" destId="{04B8E3E1-42CC-42EB-B837-E1F082A5146D}" srcOrd="0" destOrd="0" presId="urn:microsoft.com/office/officeart/2005/8/layout/vProcess5"/>
    <dgm:cxn modelId="{E1B6F90C-7ECA-4B54-8187-49D0DC56CFDE}" type="presParOf" srcId="{5CC59947-91D6-429D-957E-BCD81E20117D}" destId="{7ED4A807-6586-43B0-BDAF-8CEB006493B8}" srcOrd="0" destOrd="0" presId="urn:microsoft.com/office/officeart/2005/8/layout/vProcess5"/>
    <dgm:cxn modelId="{38C17388-011F-467E-B36C-CD7DE7973A19}" type="presParOf" srcId="{5CC59947-91D6-429D-957E-BCD81E20117D}" destId="{CBEAFDB9-46FE-446A-8C3F-1CEBD74FCF39}" srcOrd="1" destOrd="0" presId="urn:microsoft.com/office/officeart/2005/8/layout/vProcess5"/>
    <dgm:cxn modelId="{782E9C24-3600-459E-BC1E-F9CABC0D364C}" type="presParOf" srcId="{5CC59947-91D6-429D-957E-BCD81E20117D}" destId="{04B8E3E1-42CC-42EB-B837-E1F082A5146D}" srcOrd="2" destOrd="0" presId="urn:microsoft.com/office/officeart/2005/8/layout/vProcess5"/>
    <dgm:cxn modelId="{BBA49294-1B9F-4A0B-BF26-7FB170DFE943}" type="presParOf" srcId="{5CC59947-91D6-429D-957E-BCD81E20117D}" destId="{542AD8FC-0316-4517-A41D-54CBBC1CBCDC}" srcOrd="3" destOrd="0" presId="urn:microsoft.com/office/officeart/2005/8/layout/vProcess5"/>
    <dgm:cxn modelId="{BC0B19CF-42E3-440F-903E-88BDC5918077}" type="presParOf" srcId="{5CC59947-91D6-429D-957E-BCD81E20117D}" destId="{2E007FF7-ED0D-46C4-A74E-2D1D5E013514}" srcOrd="4" destOrd="0" presId="urn:microsoft.com/office/officeart/2005/8/layout/vProcess5"/>
    <dgm:cxn modelId="{F76A743F-7CFA-4483-AECD-4EAF50F8BFEC}" type="presParOf" srcId="{5CC59947-91D6-429D-957E-BCD81E20117D}" destId="{3C2F3A68-5EF2-4026-AF2B-6ACBEC9C1659}" srcOrd="5" destOrd="0" presId="urn:microsoft.com/office/officeart/2005/8/layout/vProcess5"/>
    <dgm:cxn modelId="{969B7FC6-0F43-4A75-A262-20F0E5B7C33E}" type="presParOf" srcId="{5CC59947-91D6-429D-957E-BCD81E20117D}" destId="{D24359F1-83C7-48EF-ADEB-0FBFDC7D6251}" srcOrd="6" destOrd="0" presId="urn:microsoft.com/office/officeart/2005/8/layout/vProcess5"/>
    <dgm:cxn modelId="{1EA36783-9731-4250-8B1C-76FCCF373CCC}" type="presParOf" srcId="{5CC59947-91D6-429D-957E-BCD81E20117D}" destId="{8048B4FC-1B89-4DCB-AFD0-DBABBCDD6EAD}" srcOrd="7" destOrd="0" presId="urn:microsoft.com/office/officeart/2005/8/layout/vProcess5"/>
    <dgm:cxn modelId="{787EBB7A-6245-4DBF-8D59-F4160114B76F}" type="presParOf" srcId="{5CC59947-91D6-429D-957E-BCD81E20117D}" destId="{E6C612AD-2D1C-4928-909E-C9C41DF8AC9F}" srcOrd="8" destOrd="0" presId="urn:microsoft.com/office/officeart/2005/8/layout/vProcess5"/>
    <dgm:cxn modelId="{4FC1A065-E17D-4AD0-9E45-DF1DA32504AB}" type="presParOf" srcId="{5CC59947-91D6-429D-957E-BCD81E20117D}" destId="{9A7669C3-14CA-496D-9A01-F08A2385A558}" srcOrd="9" destOrd="0" presId="urn:microsoft.com/office/officeart/2005/8/layout/vProcess5"/>
    <dgm:cxn modelId="{24915D5C-55A2-40D5-B735-25D9A8399973}" type="presParOf" srcId="{5CC59947-91D6-429D-957E-BCD81E20117D}" destId="{C370DE49-4E0D-4E2A-BBBF-1EC71CDEF95D}" srcOrd="10" destOrd="0" presId="urn:microsoft.com/office/officeart/2005/8/layout/vProcess5"/>
    <dgm:cxn modelId="{10EE663B-9CF5-4B45-8B04-8D73846BA82D}" type="presParOf" srcId="{5CC59947-91D6-429D-957E-BCD81E20117D}" destId="{331B4355-4454-4C3E-8753-E81602F4C867}" srcOrd="11" destOrd="0" presId="urn:microsoft.com/office/officeart/2005/8/layout/vProcess5"/>
    <dgm:cxn modelId="{35E09033-E36C-4BEF-B850-7EED7428E21B}" type="presParOf" srcId="{5CC59947-91D6-429D-957E-BCD81E20117D}" destId="{C3E71C52-9D46-48C3-B525-3FDD752F0E92}" srcOrd="12" destOrd="0" presId="urn:microsoft.com/office/officeart/2005/8/layout/vProcess5"/>
    <dgm:cxn modelId="{1D35C303-934F-4E3D-BBFE-1C7FF2D6D857}" type="presParOf" srcId="{5CC59947-91D6-429D-957E-BCD81E20117D}" destId="{ED241D19-1CAE-484D-924E-57137D4A0AD9}" srcOrd="13" destOrd="0" presId="urn:microsoft.com/office/officeart/2005/8/layout/vProcess5"/>
    <dgm:cxn modelId="{2A9481D1-92A5-475D-8E00-6E2A6B29B4A3}" type="presParOf" srcId="{5CC59947-91D6-429D-957E-BCD81E20117D}" destId="{C038E867-25E7-4354-874B-C132554D4D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A70DD-E8BA-4EF6-A7B7-B34E397ED6EE}">
      <dsp:nvSpPr>
        <dsp:cNvPr id="0" name=""/>
        <dsp:cNvSpPr/>
      </dsp:nvSpPr>
      <dsp:spPr>
        <a:xfrm>
          <a:off x="551418" y="1978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Publication in WOS (quarltile) paper</a:t>
          </a:r>
          <a:r>
            <a:rPr lang="en-US" sz="1700" kern="1200">
              <a:latin typeface="Calibri Light" panose="020F0302020204030204"/>
            </a:rPr>
            <a:t> </a:t>
          </a:r>
        </a:p>
      </dsp:txBody>
      <dsp:txXfrm>
        <a:off x="551418" y="1978"/>
        <a:ext cx="2247736" cy="1348641"/>
      </dsp:txXfrm>
    </dsp:sp>
    <dsp:sp modelId="{74C39E62-1106-45FD-9472-A9CA3841B5F7}">
      <dsp:nvSpPr>
        <dsp:cNvPr id="0" name=""/>
        <dsp:cNvSpPr/>
      </dsp:nvSpPr>
      <dsp:spPr>
        <a:xfrm>
          <a:off x="3023928" y="1978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Publication in Scopus = 10</a:t>
          </a:r>
        </a:p>
      </dsp:txBody>
      <dsp:txXfrm>
        <a:off x="3023928" y="1978"/>
        <a:ext cx="2247736" cy="1348641"/>
      </dsp:txXfrm>
    </dsp:sp>
    <dsp:sp modelId="{3494A752-D0D9-45B8-A104-68022D2E7248}">
      <dsp:nvSpPr>
        <dsp:cNvPr id="0" name=""/>
        <dsp:cNvSpPr/>
      </dsp:nvSpPr>
      <dsp:spPr>
        <a:xfrm>
          <a:off x="5496437" y="1978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Percentage of publication in WOS Q1 Q2 = 80%</a:t>
          </a:r>
        </a:p>
      </dsp:txBody>
      <dsp:txXfrm>
        <a:off x="5496437" y="1978"/>
        <a:ext cx="2247736" cy="1348641"/>
      </dsp:txXfrm>
    </dsp:sp>
    <dsp:sp modelId="{5876CA4B-0F6A-4C3E-A9C7-8BE3333757AC}">
      <dsp:nvSpPr>
        <dsp:cNvPr id="0" name=""/>
        <dsp:cNvSpPr/>
      </dsp:nvSpPr>
      <dsp:spPr>
        <a:xfrm>
          <a:off x="7968947" y="1978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Research/reference books (MAPIS &amp; International) = 3</a:t>
          </a:r>
        </a:p>
      </dsp:txBody>
      <dsp:txXfrm>
        <a:off x="7968947" y="1978"/>
        <a:ext cx="2247736" cy="1348641"/>
      </dsp:txXfrm>
    </dsp:sp>
    <dsp:sp modelId="{DBE3DD61-6A32-4D6B-A907-A862C6ED021B}">
      <dsp:nvSpPr>
        <dsp:cNvPr id="0" name=""/>
        <dsp:cNvSpPr/>
      </dsp:nvSpPr>
      <dsp:spPr>
        <a:xfrm>
          <a:off x="551418" y="1575394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Book chapter (MAPIM &amp; International)  = 5</a:t>
          </a:r>
        </a:p>
      </dsp:txBody>
      <dsp:txXfrm>
        <a:off x="551418" y="1575394"/>
        <a:ext cx="2247736" cy="1348641"/>
      </dsp:txXfrm>
    </dsp:sp>
    <dsp:sp modelId="{FE39DDC7-E527-4B29-8A04-8BFD4D36F0F0}">
      <dsp:nvSpPr>
        <dsp:cNvPr id="0" name=""/>
        <dsp:cNvSpPr/>
      </dsp:nvSpPr>
      <dsp:spPr>
        <a:xfrm>
          <a:off x="3023928" y="1575394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Policies / Technical report / guideline / creative work = 5</a:t>
          </a:r>
        </a:p>
      </dsp:txBody>
      <dsp:txXfrm>
        <a:off x="3023928" y="1575394"/>
        <a:ext cx="2247736" cy="1348641"/>
      </dsp:txXfrm>
    </dsp:sp>
    <dsp:sp modelId="{46E45187-6A94-4D47-95A9-9F3B6C560241}">
      <dsp:nvSpPr>
        <dsp:cNvPr id="0" name=""/>
        <dsp:cNvSpPr/>
      </dsp:nvSpPr>
      <dsp:spPr>
        <a:xfrm>
          <a:off x="5496437" y="1575394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libri Light" panose="020F0302020204030204"/>
            </a:rPr>
            <a:t>  </a:t>
          </a:r>
          <a:r>
            <a:rPr lang="en-US" sz="1700" kern="1200"/>
            <a:t>Conference proceeding / article in magazine, digital or print media, textbooks, indexed extended abstract = 26</a:t>
          </a:r>
        </a:p>
      </dsp:txBody>
      <dsp:txXfrm>
        <a:off x="5496437" y="1575394"/>
        <a:ext cx="2247736" cy="1348641"/>
      </dsp:txXfrm>
    </dsp:sp>
    <dsp:sp modelId="{7C90A518-4B7D-4B71-AAE4-0FDC9D6BD8DF}">
      <dsp:nvSpPr>
        <dsp:cNvPr id="0" name=""/>
        <dsp:cNvSpPr/>
      </dsp:nvSpPr>
      <dsp:spPr>
        <a:xfrm>
          <a:off x="7968947" y="1575394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New research grant = RM300,000</a:t>
          </a:r>
        </a:p>
      </dsp:txBody>
      <dsp:txXfrm>
        <a:off x="7968947" y="1575394"/>
        <a:ext cx="2247736" cy="1348641"/>
      </dsp:txXfrm>
    </dsp:sp>
    <dsp:sp modelId="{11C91AEF-B991-4CA8-B193-8D245D2F195D}">
      <dsp:nvSpPr>
        <dsp:cNvPr id="0" name=""/>
        <dsp:cNvSpPr/>
      </dsp:nvSpPr>
      <dsp:spPr>
        <a:xfrm>
          <a:off x="551418" y="3148809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PI from external grant = 65%</a:t>
          </a:r>
        </a:p>
      </dsp:txBody>
      <dsp:txXfrm>
        <a:off x="551418" y="3148809"/>
        <a:ext cx="2247736" cy="1348641"/>
      </dsp:txXfrm>
    </dsp:sp>
    <dsp:sp modelId="{B801E99E-5EA5-4EB7-ACE4-FDE76FAA14B6}">
      <dsp:nvSpPr>
        <dsp:cNvPr id="0" name=""/>
        <dsp:cNvSpPr/>
      </dsp:nvSpPr>
      <dsp:spPr>
        <a:xfrm>
          <a:off x="3023928" y="3148809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Apply for external research grant = 85%</a:t>
          </a:r>
        </a:p>
      </dsp:txBody>
      <dsp:txXfrm>
        <a:off x="3023928" y="3148809"/>
        <a:ext cx="2247736" cy="1348641"/>
      </dsp:txXfrm>
    </dsp:sp>
    <dsp:sp modelId="{0294EBF0-F16A-454A-A6A4-6097AEAFC12B}">
      <dsp:nvSpPr>
        <dsp:cNvPr id="0" name=""/>
        <dsp:cNvSpPr/>
      </dsp:nvSpPr>
      <dsp:spPr>
        <a:xfrm>
          <a:off x="5496437" y="3148809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IPR (Teaching aids, copyrights on teaching innovation, lyrics, poems etc) = 2  </a:t>
          </a:r>
        </a:p>
      </dsp:txBody>
      <dsp:txXfrm>
        <a:off x="5496437" y="3148809"/>
        <a:ext cx="2247736" cy="1348641"/>
      </dsp:txXfrm>
    </dsp:sp>
    <dsp:sp modelId="{78BF6822-DC1E-40B0-8EE9-0CF4D39F0935}">
      <dsp:nvSpPr>
        <dsp:cNvPr id="0" name=""/>
        <dsp:cNvSpPr/>
      </dsp:nvSpPr>
      <dsp:spPr>
        <a:xfrm>
          <a:off x="7968947" y="3148809"/>
          <a:ext cx="2247736" cy="1348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No of industry partners collaborate in teaching and learning, research and innovation, student enhancement  = 2</a:t>
          </a:r>
        </a:p>
      </dsp:txBody>
      <dsp:txXfrm>
        <a:off x="7968947" y="3148809"/>
        <a:ext cx="2247736" cy="134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16E0-5157-414C-A81A-E0D93FAF4B8A}">
      <dsp:nvSpPr>
        <dsp:cNvPr id="0" name=""/>
        <dsp:cNvSpPr/>
      </dsp:nvSpPr>
      <dsp:spPr>
        <a:xfrm>
          <a:off x="0" y="763192"/>
          <a:ext cx="3024485" cy="192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5FFF1-7503-4F51-B9FA-CCD74325C018}">
      <dsp:nvSpPr>
        <dsp:cNvPr id="0" name=""/>
        <dsp:cNvSpPr/>
      </dsp:nvSpPr>
      <dsp:spPr>
        <a:xfrm>
          <a:off x="336053" y="1082444"/>
          <a:ext cx="3024485" cy="192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Calibri Light" panose="020F0302020204030204"/>
            </a:rPr>
            <a:t>Implementation</a:t>
          </a:r>
          <a:r>
            <a:rPr lang="en-US" sz="2600" kern="1200"/>
            <a:t> can be mapped with the curriculum </a:t>
          </a:r>
        </a:p>
      </dsp:txBody>
      <dsp:txXfrm>
        <a:off x="392304" y="1138695"/>
        <a:ext cx="2911983" cy="1808046"/>
      </dsp:txXfrm>
    </dsp:sp>
    <dsp:sp modelId="{6CC067B3-0AA6-4C92-9249-6BF63157172F}">
      <dsp:nvSpPr>
        <dsp:cNvPr id="0" name=""/>
        <dsp:cNvSpPr/>
      </dsp:nvSpPr>
      <dsp:spPr>
        <a:xfrm>
          <a:off x="3696592" y="763192"/>
          <a:ext cx="3024485" cy="192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CF46A4-DAA1-49B7-A8CD-C71DAFC8030D}">
      <dsp:nvSpPr>
        <dsp:cNvPr id="0" name=""/>
        <dsp:cNvSpPr/>
      </dsp:nvSpPr>
      <dsp:spPr>
        <a:xfrm>
          <a:off x="4032646" y="1082444"/>
          <a:ext cx="3024485" cy="192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Students are readily available </a:t>
          </a:r>
        </a:p>
      </dsp:txBody>
      <dsp:txXfrm>
        <a:off x="4088897" y="1138695"/>
        <a:ext cx="2911983" cy="1808046"/>
      </dsp:txXfrm>
    </dsp:sp>
    <dsp:sp modelId="{D7E27FB3-D80F-4ADB-B6DF-5406B4E35D36}">
      <dsp:nvSpPr>
        <dsp:cNvPr id="0" name=""/>
        <dsp:cNvSpPr/>
      </dsp:nvSpPr>
      <dsp:spPr>
        <a:xfrm>
          <a:off x="7393185" y="763192"/>
          <a:ext cx="3024485" cy="192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10EDD3-A76B-44F0-9763-B4C4393FD738}">
      <dsp:nvSpPr>
        <dsp:cNvPr id="0" name=""/>
        <dsp:cNvSpPr/>
      </dsp:nvSpPr>
      <dsp:spPr>
        <a:xfrm>
          <a:off x="7729239" y="1082444"/>
          <a:ext cx="3024485" cy="192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Data can be easily obtained</a:t>
          </a:r>
        </a:p>
      </dsp:txBody>
      <dsp:txXfrm>
        <a:off x="7785490" y="1138695"/>
        <a:ext cx="2911983" cy="1808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AFDB9-46FE-446A-8C3F-1CEBD74FCF39}">
      <dsp:nvSpPr>
        <dsp:cNvPr id="0" name=""/>
        <dsp:cNvSpPr/>
      </dsp:nvSpPr>
      <dsp:spPr>
        <a:xfrm>
          <a:off x="0" y="0"/>
          <a:ext cx="2619207" cy="604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latin typeface="Calibri Light" panose="020F0302020204030204"/>
            </a:rPr>
            <a:t>Dr</a:t>
          </a:r>
          <a:r>
            <a:rPr lang="en-US" sz="900" kern="1200"/>
            <a:t> Zubaidah : </a:t>
          </a:r>
          <a:r>
            <a:rPr lang="en-US" sz="900" kern="1200">
              <a:latin typeface="Calibri"/>
              <a:cs typeface="Calibri"/>
            </a:rPr>
            <a:t>"Community-centered Research: inspiring ideas and experience by ACUM 2023 receiver"</a:t>
          </a:r>
        </a:p>
      </dsp:txBody>
      <dsp:txXfrm>
        <a:off x="17704" y="17704"/>
        <a:ext cx="1896230" cy="569048"/>
      </dsp:txXfrm>
    </dsp:sp>
    <dsp:sp modelId="{04B8E3E1-42CC-42EB-B837-E1F082A5146D}">
      <dsp:nvSpPr>
        <dsp:cNvPr id="0" name=""/>
        <dsp:cNvSpPr/>
      </dsp:nvSpPr>
      <dsp:spPr>
        <a:xfrm>
          <a:off x="195590" y="688408"/>
          <a:ext cx="2619207" cy="604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latin typeface="Calibri Light" panose="020F0302020204030204"/>
            </a:rPr>
            <a:t>Dr</a:t>
          </a:r>
          <a:r>
            <a:rPr lang="en-US" sz="900" kern="1200"/>
            <a:t> </a:t>
          </a:r>
          <a:r>
            <a:rPr lang="en-US" sz="900" kern="1200" err="1"/>
            <a:t>Farazila</a:t>
          </a:r>
          <a:r>
            <a:rPr lang="en-US" sz="900" kern="1200"/>
            <a:t>: </a:t>
          </a:r>
          <a:r>
            <a:rPr lang="en-US" sz="900" kern="1200">
              <a:latin typeface="Calibri"/>
              <a:cs typeface="Calibri"/>
            </a:rPr>
            <a:t>"Charting Career Paths for Teachers and Lecturers in PASUM"</a:t>
          </a:r>
        </a:p>
      </dsp:txBody>
      <dsp:txXfrm>
        <a:off x="213294" y="706112"/>
        <a:ext cx="1995312" cy="569048"/>
      </dsp:txXfrm>
    </dsp:sp>
    <dsp:sp modelId="{542AD8FC-0316-4517-A41D-54CBBC1CBCDC}">
      <dsp:nvSpPr>
        <dsp:cNvPr id="0" name=""/>
        <dsp:cNvSpPr/>
      </dsp:nvSpPr>
      <dsp:spPr>
        <a:xfrm>
          <a:off x="391180" y="1376817"/>
          <a:ext cx="2619207" cy="604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En Amirul</a:t>
          </a:r>
          <a:r>
            <a:rPr lang="en-US" sz="900" kern="1200">
              <a:latin typeface="Calibri Light" panose="020F0302020204030204"/>
            </a:rPr>
            <a:t>: </a:t>
          </a:r>
          <a:r>
            <a:rPr lang="en-US" sz="900" kern="1200">
              <a:latin typeface="Calibri"/>
              <a:cs typeface="Calibri"/>
            </a:rPr>
            <a:t>"Research initiatives in PASUM"</a:t>
          </a:r>
        </a:p>
      </dsp:txBody>
      <dsp:txXfrm>
        <a:off x="408884" y="1394521"/>
        <a:ext cx="1995312" cy="569048"/>
      </dsp:txXfrm>
    </dsp:sp>
    <dsp:sp modelId="{2E007FF7-ED0D-46C4-A74E-2D1D5E013514}">
      <dsp:nvSpPr>
        <dsp:cNvPr id="0" name=""/>
        <dsp:cNvSpPr/>
      </dsp:nvSpPr>
      <dsp:spPr>
        <a:xfrm>
          <a:off x="586770" y="2065226"/>
          <a:ext cx="2619207" cy="6044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latin typeface="Calibri Light" panose="020F0302020204030204"/>
            </a:rPr>
            <a:t>Small group discussion + sharing session</a:t>
          </a:r>
          <a:endParaRPr lang="en-US" sz="900" kern="1200"/>
        </a:p>
      </dsp:txBody>
      <dsp:txXfrm>
        <a:off x="604474" y="2082930"/>
        <a:ext cx="1995312" cy="569048"/>
      </dsp:txXfrm>
    </dsp:sp>
    <dsp:sp modelId="{3C2F3A68-5EF2-4026-AF2B-6ACBEC9C1659}">
      <dsp:nvSpPr>
        <dsp:cNvPr id="0" name=""/>
        <dsp:cNvSpPr/>
      </dsp:nvSpPr>
      <dsp:spPr>
        <a:xfrm>
          <a:off x="782360" y="2753635"/>
          <a:ext cx="2619207" cy="6044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latin typeface="Calibri Light" panose="020F0302020204030204"/>
            </a:rPr>
            <a:t>Reflection + fill up the deliverables / output of workshop</a:t>
          </a:r>
          <a:endParaRPr lang="en-US" sz="900" kern="1200"/>
        </a:p>
      </dsp:txBody>
      <dsp:txXfrm>
        <a:off x="800064" y="2771339"/>
        <a:ext cx="1995312" cy="569048"/>
      </dsp:txXfrm>
    </dsp:sp>
    <dsp:sp modelId="{D24359F1-83C7-48EF-ADEB-0FBFDC7D6251}">
      <dsp:nvSpPr>
        <dsp:cNvPr id="0" name=""/>
        <dsp:cNvSpPr/>
      </dsp:nvSpPr>
      <dsp:spPr>
        <a:xfrm>
          <a:off x="2226310" y="441589"/>
          <a:ext cx="392896" cy="392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14712" y="441589"/>
        <a:ext cx="216092" cy="295654"/>
      </dsp:txXfrm>
    </dsp:sp>
    <dsp:sp modelId="{8048B4FC-1B89-4DCB-AFD0-DBABBCDD6EAD}">
      <dsp:nvSpPr>
        <dsp:cNvPr id="0" name=""/>
        <dsp:cNvSpPr/>
      </dsp:nvSpPr>
      <dsp:spPr>
        <a:xfrm>
          <a:off x="2421900" y="1129997"/>
          <a:ext cx="392896" cy="392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510302" y="1129997"/>
        <a:ext cx="216092" cy="295654"/>
      </dsp:txXfrm>
    </dsp:sp>
    <dsp:sp modelId="{E6C612AD-2D1C-4928-909E-C9C41DF8AC9F}">
      <dsp:nvSpPr>
        <dsp:cNvPr id="0" name=""/>
        <dsp:cNvSpPr/>
      </dsp:nvSpPr>
      <dsp:spPr>
        <a:xfrm>
          <a:off x="2617490" y="1808332"/>
          <a:ext cx="392896" cy="392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05892" y="1808332"/>
        <a:ext cx="216092" cy="295654"/>
      </dsp:txXfrm>
    </dsp:sp>
    <dsp:sp modelId="{9A7669C3-14CA-496D-9A01-F08A2385A558}">
      <dsp:nvSpPr>
        <dsp:cNvPr id="0" name=""/>
        <dsp:cNvSpPr/>
      </dsp:nvSpPr>
      <dsp:spPr>
        <a:xfrm>
          <a:off x="2813081" y="2503457"/>
          <a:ext cx="392896" cy="392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01483" y="2503457"/>
        <a:ext cx="216092" cy="29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articles/60613/figur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ngimg.com/download/61697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medium.com/pulse-lab-jakarta/from-design-workshops-to-delivery-a-how-to-guide-1d6e148044dc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eFuVQ_bhSSgddZBEyypF66ijtpE-ggh/edit?usp=sharing&amp;ouid=111117201605796676948&amp;rtpof=true&amp;sd=tru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onnect.cl/tendencias/10-tendencias-en-organizaciones-de-recursos-humano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mworksitout.com/2014/03/11/why-goals-are-very-importan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8206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200">
                <a:cs typeface="Calibri Light"/>
              </a:rPr>
              <a:t>Inculcating Research culture at PASUM</a:t>
            </a:r>
          </a:p>
          <a:p>
            <a:r>
              <a:rPr lang="en-US" sz="6200">
                <a:cs typeface="Calibri Light"/>
              </a:rPr>
              <a:t> 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C0C517A-F730-DA7E-A154-B328CA285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052" y="4206876"/>
            <a:ext cx="6544954" cy="1645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CCF139A-BDB0-4485-80F3-2B0391B35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3464" y="1797174"/>
            <a:ext cx="3352128" cy="3243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35B16-6C93-6614-F868-28E7CA3E093D}"/>
              </a:ext>
            </a:extLst>
          </p:cNvPr>
          <p:cNvSpPr txBox="1"/>
          <p:nvPr/>
        </p:nvSpPr>
        <p:spPr>
          <a:xfrm>
            <a:off x="1819996" y="4840302"/>
            <a:ext cx="217559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uzzle pieces">
            <a:extLst>
              <a:ext uri="{FF2B5EF4-FFF2-40B4-BE49-F238E27FC236}">
                <a16:creationId xmlns:a16="http://schemas.microsoft.com/office/drawing/2014/main" id="{0B3A5591-A761-97B8-F589-EAC581720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99" r="9091" b="92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rgbClr val="A8721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9E023-0A49-DE7E-1BA2-6F21A0C7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21456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Why this is important for PASUM?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E59F-2435-88FC-584E-A3BE4CF9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157730"/>
            <a:ext cx="6638543" cy="3718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Helping management to 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Determine niche area for PASUM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Strategize and negotiating KPIs with top management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Develop staffs' talent and career path</a:t>
            </a:r>
            <a:endParaRPr lang="en-US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determine potential grant 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FFFFF"/>
                </a:solidFill>
                <a:cs typeface="Calibri Light" panose="020F0302020204030204"/>
              </a:rPr>
              <a:t>determine Potential partners </a:t>
            </a:r>
          </a:p>
          <a:p>
            <a:pPr marL="342900" indent="-342900">
              <a:buAutoNum type="arabicPeriod"/>
            </a:pPr>
            <a:endParaRPr lang="en-US">
              <a:solidFill>
                <a:srgbClr val="FFFFFF"/>
              </a:solidFill>
              <a:cs typeface="Calibri Light" panose="020F0302020204030204"/>
            </a:endParaRPr>
          </a:p>
          <a:p>
            <a:pPr marL="342900" indent="-342900">
              <a:buAutoNum type="arabicPeriod"/>
            </a:pPr>
            <a:endParaRPr lang="en-US">
              <a:solidFill>
                <a:srgbClr val="FFFFFF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3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BE9E4-532C-9404-BA30-9CC3D34E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804979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Achieving Universiti Malaya</a:t>
            </a:r>
          </a:p>
          <a:p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0D9B386C-8BFE-0A96-C2A5-BCFD8679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3" r="16384" b="-2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F11F-28D2-E9D0-2CD0-4EF59DD5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 Light"/>
              </a:rPr>
              <a:t>Vision: </a:t>
            </a:r>
          </a:p>
          <a:p>
            <a:pPr marL="0" indent="0">
              <a:buNone/>
            </a:pPr>
            <a:r>
              <a:rPr lang="en-US">
                <a:cs typeface="Calibri Light"/>
              </a:rPr>
              <a:t>A global university impacting the world</a:t>
            </a: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>
                <a:cs typeface="Calibri Light"/>
              </a:rPr>
              <a:t>Mission: </a:t>
            </a:r>
          </a:p>
          <a:p>
            <a:pPr marL="0" indent="0">
              <a:buNone/>
            </a:pPr>
            <a:r>
              <a:rPr lang="en-US">
                <a:cs typeface="Calibri Light"/>
              </a:rPr>
              <a:t>Pushing the boundaries of knowledge and nurturing aspiring leaders</a:t>
            </a: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154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 descr="A picture containing map&#10;&#10;Description automatically generated">
            <a:extLst>
              <a:ext uri="{FF2B5EF4-FFF2-40B4-BE49-F238E27FC236}">
                <a16:creationId xmlns:a16="http://schemas.microsoft.com/office/drawing/2014/main" id="{06760CD3-452A-9245-7537-12E9299B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43199-966C-0D3F-4B40-6DBD5776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 Light"/>
              </a:rPr>
              <a:t>Our Strength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2B385E-C634-F5FF-AD69-4F53D145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019522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62EFCD6-5A17-4781-F77B-89AE53D658BC}"/>
              </a:ext>
            </a:extLst>
          </p:cNvPr>
          <p:cNvSpPr txBox="1"/>
          <p:nvPr/>
        </p:nvSpPr>
        <p:spPr>
          <a:xfrm>
            <a:off x="9883356" y="6657945"/>
            <a:ext cx="23086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DF242C-E054-1711-284B-04A6F7A5E308}"/>
              </a:ext>
            </a:extLst>
          </p:cNvPr>
          <p:cNvSpPr txBox="1"/>
          <p:nvPr/>
        </p:nvSpPr>
        <p:spPr>
          <a:xfrm>
            <a:off x="890221" y="5875459"/>
            <a:ext cx="51237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 Light"/>
              </a:rPr>
              <a:t>Lets go!</a:t>
            </a:r>
          </a:p>
        </p:txBody>
      </p:sp>
    </p:spTree>
    <p:extLst>
      <p:ext uri="{BB962C8B-B14F-4D97-AF65-F5344CB8AC3E}">
        <p14:creationId xmlns:p14="http://schemas.microsoft.com/office/powerpoint/2010/main" val="274200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42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A8EB5-FFDC-5C3B-C6A2-42CC27F3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-3675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Workshop Tentative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23" name="Picture 423">
            <a:extLst>
              <a:ext uri="{FF2B5EF4-FFF2-40B4-BE49-F238E27FC236}">
                <a16:creationId xmlns:a16="http://schemas.microsoft.com/office/drawing/2014/main" id="{1639E1CA-6434-6021-F53A-138C894D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4381" r="621" b="-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E10521-A26C-F794-EEB0-84F90E710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10187"/>
              </p:ext>
            </p:extLst>
          </p:nvPr>
        </p:nvGraphicFramePr>
        <p:xfrm>
          <a:off x="8173212" y="2419773"/>
          <a:ext cx="3401568" cy="335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24" name="TextBox 423">
            <a:extLst>
              <a:ext uri="{FF2B5EF4-FFF2-40B4-BE49-F238E27FC236}">
                <a16:creationId xmlns:a16="http://schemas.microsoft.com/office/drawing/2014/main" id="{F36DCA58-99C7-343D-0B80-D10DFB364A32}"/>
              </a:ext>
            </a:extLst>
          </p:cNvPr>
          <p:cNvSpPr txBox="1"/>
          <p:nvPr/>
        </p:nvSpPr>
        <p:spPr>
          <a:xfrm>
            <a:off x="4485261" y="6028126"/>
            <a:ext cx="24272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54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4A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E8820-57A3-497B-248C-933FB6EF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82" y="3666198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Enjoy the workshop</a:t>
            </a:r>
            <a:r>
              <a:rPr lang="en-US" sz="7200">
                <a:solidFill>
                  <a:srgbClr val="FFFFFF"/>
                </a:solidFill>
              </a:rPr>
              <a:t>!</a:t>
            </a:r>
            <a:endParaRPr lang="en-US"/>
          </a:p>
        </p:txBody>
      </p:sp>
      <p:pic>
        <p:nvPicPr>
          <p:cNvPr id="5" name="Picture 4" descr="Skydivers make a formation above the clouds">
            <a:extLst>
              <a:ext uri="{FF2B5EF4-FFF2-40B4-BE49-F238E27FC236}">
                <a16:creationId xmlns:a16="http://schemas.microsoft.com/office/drawing/2014/main" id="{D9BEF834-2B72-7723-1750-D6B42C308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41" r="-2" b="30545"/>
          <a:stretch/>
        </p:blipFill>
        <p:spPr>
          <a:xfrm>
            <a:off x="1" y="10"/>
            <a:ext cx="12192000" cy="3768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9D35F5-BDCB-E4FB-7D94-77BC5800B8B5}"/>
              </a:ext>
            </a:extLst>
          </p:cNvPr>
          <p:cNvSpPr txBox="1"/>
          <p:nvPr/>
        </p:nvSpPr>
        <p:spPr>
          <a:xfrm>
            <a:off x="624066" y="4995233"/>
            <a:ext cx="1017428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/>
              </a:rPr>
              <a:t>Please fill up your research interest to divide you into small groups here: </a:t>
            </a:r>
          </a:p>
          <a:p>
            <a:r>
              <a:rPr lang="en-US" sz="1200">
                <a:solidFill>
                  <a:srgbClr val="2370CD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https://docs.google.com/spreadsheets/d/1meFuVQ_bhSSgddZBEyypF66ijtpE-ggh/edit?usp=sharing&amp;ouid=111117201605796676948&amp;rtpof=true&amp;sd=true</a:t>
            </a:r>
            <a:endParaRPr lang="en-US">
              <a:solidFill>
                <a:srgbClr val="2370CD"/>
              </a:solidFill>
            </a:endParaRPr>
          </a:p>
          <a:p>
            <a:endParaRPr lang="en-US">
              <a:cs typeface="Calibri Light"/>
            </a:endParaRPr>
          </a:p>
          <a:p>
            <a:r>
              <a:rPr lang="en-US">
                <a:cs typeface="Calibri Light"/>
              </a:rPr>
              <a:t>Please fill up your deliverables / output of research at the link above before leaving the workshop. </a:t>
            </a:r>
          </a:p>
          <a:p>
            <a:r>
              <a:rPr lang="en-US">
                <a:cs typeface="Calibri Ligh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7741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8A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75FFE-FDF8-E42F-193D-4ADEF79F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5" y="3766839"/>
            <a:ext cx="10866129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7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of Research ideas</a:t>
            </a:r>
            <a:r>
              <a:rPr lang="en-US" sz="6700">
                <a:solidFill>
                  <a:srgbClr val="FFFFFF"/>
                </a:solidFill>
              </a:rPr>
              <a:t> </a:t>
            </a:r>
            <a:r>
              <a:rPr lang="en-US" sz="67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>
                <a:solidFill>
                  <a:srgbClr val="FFFFFF"/>
                </a:solidFill>
              </a:rPr>
              <a:t>(</a:t>
            </a:r>
            <a:r>
              <a:rPr lang="en-US" sz="67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Template</a:t>
            </a:r>
            <a:r>
              <a:rPr lang="en-US" sz="6700">
                <a:solidFill>
                  <a:srgbClr val="FFFFFF"/>
                </a:solidFill>
              </a:rPr>
              <a:t>)</a:t>
            </a:r>
            <a:br>
              <a:rPr lang="en-US" sz="6700">
                <a:solidFill>
                  <a:srgbClr val="FFFFFF"/>
                </a:solidFill>
              </a:rPr>
            </a:br>
            <a:r>
              <a:rPr lang="en-US" sz="6700">
                <a:solidFill>
                  <a:srgbClr val="FFFFFF"/>
                </a:solidFill>
                <a:cs typeface="Calibri Light"/>
              </a:rPr>
              <a:t>Group name: xx</a:t>
            </a:r>
            <a:br>
              <a:rPr lang="en-US" sz="6700">
                <a:solidFill>
                  <a:srgbClr val="FFFFFF"/>
                </a:solidFill>
                <a:cs typeface="Calibri Light"/>
              </a:rPr>
            </a:br>
            <a:endParaRPr lang="en-US" sz="6700" kern="1200" spc="-120" baseline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5" name="Picture 4" descr="Colourful adhesive taps and pen on open notebook">
            <a:extLst>
              <a:ext uri="{FF2B5EF4-FFF2-40B4-BE49-F238E27FC236}">
                <a16:creationId xmlns:a16="http://schemas.microsoft.com/office/drawing/2014/main" id="{F7FA3E0E-91D4-1095-7A83-0E93A4EA2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0" r="-2" b="20927"/>
          <a:stretch/>
        </p:blipFill>
        <p:spPr>
          <a:xfrm>
            <a:off x="1" y="10"/>
            <a:ext cx="12192000" cy="251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73000-D7F1-9D66-B891-4091B0A5CB7D}"/>
              </a:ext>
            </a:extLst>
          </p:cNvPr>
          <p:cNvSpPr txBox="1"/>
          <p:nvPr/>
        </p:nvSpPr>
        <p:spPr>
          <a:xfrm>
            <a:off x="1440126" y="4580943"/>
            <a:ext cx="46529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 Light" panose="020F0302020204030204"/>
              </a:rPr>
              <a:t>Group member:</a:t>
            </a:r>
          </a:p>
          <a:p>
            <a:pPr marL="342900" indent="-342900">
              <a:buAutoNum type="arabicPeriod"/>
            </a:pPr>
            <a:r>
              <a:rPr lang="en-US" err="1">
                <a:cs typeface="Calibri Light"/>
              </a:rPr>
              <a:t>Xx</a:t>
            </a:r>
          </a:p>
          <a:p>
            <a:pPr marL="342900" indent="-342900">
              <a:buAutoNum type="arabicPeriod"/>
            </a:pPr>
            <a:r>
              <a:rPr lang="en-US" err="1">
                <a:cs typeface="Calibri Light"/>
              </a:rPr>
              <a:t>Xxx</a:t>
            </a:r>
          </a:p>
          <a:p>
            <a:pPr marL="342900" indent="-342900">
              <a:buAutoNum type="arabicPeriod"/>
            </a:pPr>
            <a:r>
              <a:rPr lang="en-US" err="1">
                <a:cs typeface="Calibri Light"/>
              </a:rPr>
              <a:t>Xxxx</a:t>
            </a:r>
            <a:endParaRPr lang="en-US">
              <a:cs typeface="Calibri Light" panose="020F0302020204030204"/>
            </a:endParaRPr>
          </a:p>
          <a:p>
            <a:pPr marL="342900" indent="-342900" algn="l">
              <a:buAutoNum type="arabicPeriod"/>
            </a:pP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21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5678-3009-BF0F-413F-79A6ADA8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746473"/>
            <a:ext cx="10753725" cy="5031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err="1">
                <a:solidFill>
                  <a:schemeClr val="bg1"/>
                </a:solidFill>
                <a:cs typeface="Calibri Light"/>
              </a:rPr>
              <a:t>Xx</a:t>
            </a:r>
          </a:p>
          <a:p>
            <a:pPr marL="457200" indent="-457200">
              <a:buAutoNum type="arabicPeriod"/>
            </a:pPr>
            <a:r>
              <a:rPr lang="en-US" err="1">
                <a:solidFill>
                  <a:schemeClr val="bg1"/>
                </a:solidFill>
                <a:cs typeface="Calibri Light"/>
              </a:rPr>
              <a:t>Xxx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 Light"/>
              </a:rPr>
              <a:t>30. 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316152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DEF7A6-1D8F-4369-8CFF-E5EE08E9C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FCF4F-958A-2010-969F-ABC3F655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800">
                <a:solidFill>
                  <a:srgbClr val="FFFFFF"/>
                </a:solidFill>
              </a:rPr>
              <a:t>What is our core business?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67F47-59DF-4B88-8772-7A92433F8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571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5A5F250-B761-711C-ED3C-C9C1549A8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039" y="1086984"/>
            <a:ext cx="3772460" cy="28265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CCEB54-3767-40F2-B33E-65BF38409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69BA5CA7-2419-795B-3B39-811BB369D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3584" y="987885"/>
            <a:ext cx="2923890" cy="29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FDD0-90AA-6D0D-0BC4-A0F8E5EC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But...are heavily evaluated on Research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4F23B0F-9D2F-660B-5CBE-890B08D102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2279" y="2011680"/>
          <a:ext cx="10768102" cy="449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0" name="Oval 369">
            <a:extLst>
              <a:ext uri="{FF2B5EF4-FFF2-40B4-BE49-F238E27FC236}">
                <a16:creationId xmlns:a16="http://schemas.microsoft.com/office/drawing/2014/main" id="{3A507D4E-6374-1DD7-915A-B4BF5D9FBA68}"/>
              </a:ext>
            </a:extLst>
          </p:cNvPr>
          <p:cNvSpPr/>
          <p:nvPr/>
        </p:nvSpPr>
        <p:spPr>
          <a:xfrm>
            <a:off x="1739713" y="1709456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 Light"/>
              </a:rPr>
              <a:t>20</a:t>
            </a:r>
            <a:endParaRPr lang="en-US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11686639-315D-DC66-5B01-32C02079BD59}"/>
              </a:ext>
            </a:extLst>
          </p:cNvPr>
          <p:cNvSpPr/>
          <p:nvPr/>
        </p:nvSpPr>
        <p:spPr>
          <a:xfrm>
            <a:off x="4148977" y="1709456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10</a:t>
            </a:r>
            <a:endParaRPr lang="en-US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B4BC8282-655F-4C66-79EE-3A2E7AF0D62D}"/>
              </a:ext>
            </a:extLst>
          </p:cNvPr>
          <p:cNvSpPr/>
          <p:nvPr/>
        </p:nvSpPr>
        <p:spPr>
          <a:xfrm>
            <a:off x="6513418" y="1709455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80%</a:t>
            </a:r>
            <a:endParaRPr lang="en-US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F5D20231-263C-02F5-B232-CB5F5E5CB21E}"/>
              </a:ext>
            </a:extLst>
          </p:cNvPr>
          <p:cNvSpPr/>
          <p:nvPr/>
        </p:nvSpPr>
        <p:spPr>
          <a:xfrm>
            <a:off x="9169213" y="1642220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3</a:t>
            </a:r>
            <a:endParaRPr lang="en-US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CA262357-85E2-AC43-F86C-87837A887A64}"/>
              </a:ext>
            </a:extLst>
          </p:cNvPr>
          <p:cNvSpPr/>
          <p:nvPr/>
        </p:nvSpPr>
        <p:spPr>
          <a:xfrm>
            <a:off x="1661271" y="3367926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5</a:t>
            </a:r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9150C8CD-3633-243D-F3B3-8E6B8FAFF5A1}"/>
              </a:ext>
            </a:extLst>
          </p:cNvPr>
          <p:cNvSpPr/>
          <p:nvPr/>
        </p:nvSpPr>
        <p:spPr>
          <a:xfrm>
            <a:off x="4081742" y="3300691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5</a:t>
            </a:r>
            <a:endParaRPr lang="en-US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EE3DB58F-F96A-2EB0-6A2A-2DBA2EC4C287}"/>
              </a:ext>
            </a:extLst>
          </p:cNvPr>
          <p:cNvSpPr/>
          <p:nvPr/>
        </p:nvSpPr>
        <p:spPr>
          <a:xfrm>
            <a:off x="8967507" y="3367926"/>
            <a:ext cx="1736911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RM300,00</a:t>
            </a:r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B70D8458-B53A-AFBB-9804-DBDA6D8834E9}"/>
              </a:ext>
            </a:extLst>
          </p:cNvPr>
          <p:cNvSpPr/>
          <p:nvPr/>
        </p:nvSpPr>
        <p:spPr>
          <a:xfrm>
            <a:off x="6233271" y="3300692"/>
            <a:ext cx="2028264" cy="3922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26</a:t>
            </a:r>
            <a:endParaRPr lang="en-US"/>
          </a:p>
        </p:txBody>
      </p:sp>
      <p:sp>
        <p:nvSpPr>
          <p:cNvPr id="690" name="Oval 689">
            <a:extLst>
              <a:ext uri="{FF2B5EF4-FFF2-40B4-BE49-F238E27FC236}">
                <a16:creationId xmlns:a16="http://schemas.microsoft.com/office/drawing/2014/main" id="{85391913-3836-ADEB-6025-321DEF00E233}"/>
              </a:ext>
            </a:extLst>
          </p:cNvPr>
          <p:cNvSpPr/>
          <p:nvPr/>
        </p:nvSpPr>
        <p:spPr>
          <a:xfrm>
            <a:off x="1571623" y="4970367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65%</a:t>
            </a:r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AEE41FD3-4CB8-472E-C2B8-5179F4F79D15}"/>
              </a:ext>
            </a:extLst>
          </p:cNvPr>
          <p:cNvSpPr/>
          <p:nvPr/>
        </p:nvSpPr>
        <p:spPr>
          <a:xfrm>
            <a:off x="4216211" y="4970366"/>
            <a:ext cx="1479176" cy="649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85%</a:t>
            </a:r>
          </a:p>
        </p:txBody>
      </p:sp>
      <p:sp>
        <p:nvSpPr>
          <p:cNvPr id="692" name="Oval 691">
            <a:extLst>
              <a:ext uri="{FF2B5EF4-FFF2-40B4-BE49-F238E27FC236}">
                <a16:creationId xmlns:a16="http://schemas.microsoft.com/office/drawing/2014/main" id="{0BF554BD-63A8-6885-19D5-CF86304BA3A8}"/>
              </a:ext>
            </a:extLst>
          </p:cNvPr>
          <p:cNvSpPr/>
          <p:nvPr/>
        </p:nvSpPr>
        <p:spPr>
          <a:xfrm>
            <a:off x="6558240" y="4970365"/>
            <a:ext cx="1479176" cy="381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2</a:t>
            </a:r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id="{59C61D9A-F0A1-6D3F-C96F-3289280CEEE7}"/>
              </a:ext>
            </a:extLst>
          </p:cNvPr>
          <p:cNvSpPr/>
          <p:nvPr/>
        </p:nvSpPr>
        <p:spPr>
          <a:xfrm>
            <a:off x="8967505" y="4970365"/>
            <a:ext cx="1479176" cy="3249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 Ligh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585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E5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207A7-FE63-DA9F-E08E-838A28E1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is research? 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12" name="Picture 11" descr="Magnifying glass showing decling performance">
            <a:extLst>
              <a:ext uri="{FF2B5EF4-FFF2-40B4-BE49-F238E27FC236}">
                <a16:creationId xmlns:a16="http://schemas.microsoft.com/office/drawing/2014/main" id="{8DCD6776-CC83-8B94-A8A4-13F3BD72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2" r="11312" b="-3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E9EB-2ABF-FDD7-79E2-F390C02D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alibri" pitchFamily="34" charset="0"/>
              <a:buChar char="-"/>
            </a:pPr>
            <a:r>
              <a:rPr lang="en-US" sz="1800">
                <a:solidFill>
                  <a:srgbClr val="FFFFFF"/>
                </a:solidFill>
                <a:cs typeface="Calibri Light"/>
              </a:rPr>
              <a:t>A systematic investigation</a:t>
            </a:r>
          </a:p>
          <a:p>
            <a:pPr marL="461645" lvl="1" indent="-457200">
              <a:buAutoNum type="arabicPeriod"/>
            </a:pPr>
            <a:r>
              <a:rPr lang="en-US" sz="1800">
                <a:solidFill>
                  <a:srgbClr val="FFFFFF"/>
                </a:solidFill>
                <a:cs typeface="Calibri Light"/>
              </a:rPr>
              <a:t>Gathering data</a:t>
            </a:r>
          </a:p>
          <a:p>
            <a:pPr marL="461645" lvl="1" indent="-457200">
              <a:buAutoNum type="arabicPeriod"/>
            </a:pPr>
            <a:r>
              <a:rPr lang="en-US" sz="1800">
                <a:solidFill>
                  <a:srgbClr val="FFFFFF"/>
                </a:solidFill>
                <a:cs typeface="Calibri Light"/>
              </a:rPr>
              <a:t>Analyzing data</a:t>
            </a:r>
          </a:p>
          <a:p>
            <a:pPr marL="461645" lvl="1" indent="-457200">
              <a:buAutoNum type="arabicPeriod"/>
            </a:pPr>
            <a:r>
              <a:rPr lang="en-US" sz="1800">
                <a:solidFill>
                  <a:srgbClr val="FFFFFF"/>
                </a:solidFill>
                <a:cs typeface="Calibri Light"/>
              </a:rPr>
              <a:t>Interpretation to discover new knowledge</a:t>
            </a:r>
          </a:p>
          <a:p>
            <a:endParaRPr lang="en-US" sz="1800">
              <a:solidFill>
                <a:srgbClr val="FFFFFF"/>
              </a:solidFill>
              <a:cs typeface="Calibri Light"/>
            </a:endParaRPr>
          </a:p>
          <a:p>
            <a:endParaRPr lang="en-US" sz="180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8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58ECBB-A3B9-EAFF-E02D-C114118C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580" b="42067"/>
          <a:stretch/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563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E847C-33FA-EC69-4757-CBDFEA30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  <a:cs typeface="Calibri Light"/>
              </a:rPr>
              <a:t>Daily activities that involves research</a:t>
            </a:r>
            <a:endParaRPr lang="en-US" sz="480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3B076-B714-1CD1-8F8F-A68D2AE9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1500">
                <a:solidFill>
                  <a:srgbClr val="FFFFFF"/>
                </a:solidFill>
                <a:cs typeface="Calibri Light"/>
              </a:rPr>
              <a:t>Driving to work – best route depending on hours and peak traffic</a:t>
            </a:r>
          </a:p>
          <a:p>
            <a:pPr marL="457200" indent="-457200">
              <a:buAutoNum type="arabicPeriod"/>
            </a:pPr>
            <a:r>
              <a:rPr lang="en-US" sz="1500">
                <a:solidFill>
                  <a:srgbClr val="FFFFFF"/>
                </a:solidFill>
                <a:cs typeface="Calibri Light"/>
              </a:rPr>
              <a:t>Restaurant – research the best kid friendly with affordable</a:t>
            </a:r>
          </a:p>
          <a:p>
            <a:pPr marL="457200" indent="-457200">
              <a:buAutoNum type="arabicPeriod"/>
            </a:pPr>
            <a:r>
              <a:rPr lang="en-US" sz="1500">
                <a:solidFill>
                  <a:srgbClr val="FFFFFF"/>
                </a:solidFill>
                <a:cs typeface="Calibri Light"/>
              </a:rPr>
              <a:t>Parenting / Marriage </a:t>
            </a:r>
          </a:p>
          <a:p>
            <a:pPr marL="457200" indent="-457200">
              <a:buAutoNum type="arabicPeriod"/>
            </a:pPr>
            <a:r>
              <a:rPr lang="en-US" sz="1500">
                <a:solidFill>
                  <a:srgbClr val="FFFFFF"/>
                </a:solidFill>
                <a:cs typeface="Calibri Light"/>
              </a:rPr>
              <a:t>Work – teaching / learning / students' experience / facilities / curriculum / monitoring etc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A276B-331A-AC21-2CD6-DEDFEB72F5C9}"/>
              </a:ext>
            </a:extLst>
          </p:cNvPr>
          <p:cNvSpPr txBox="1"/>
          <p:nvPr/>
        </p:nvSpPr>
        <p:spPr>
          <a:xfrm>
            <a:off x="9743894" y="4012653"/>
            <a:ext cx="24481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743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3BE687-95DB-49F8-B6B3-EC95550D5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2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AB22F-66AD-3CF1-5D40-8688BBB3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7" y="619431"/>
            <a:ext cx="5055876" cy="487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500">
                <a:solidFill>
                  <a:srgbClr val="FFFFFF"/>
                </a:solidFill>
              </a:rPr>
              <a:t>How to make research journey an ease / enjoyable?</a:t>
            </a:r>
            <a:r>
              <a:rPr lang="en-US" sz="3500">
                <a:solidFill>
                  <a:srgbClr val="FFFFFF"/>
                </a:solidFill>
                <a:cs typeface="Calibri Light"/>
              </a:rPr>
              <a:t/>
            </a:r>
            <a:br>
              <a:rPr lang="en-US" sz="3500">
                <a:solidFill>
                  <a:srgbClr val="FFFFFF"/>
                </a:solidFill>
                <a:cs typeface="Calibri Light"/>
              </a:rPr>
            </a:br>
            <a:r>
              <a:rPr lang="en-US" sz="3500"/>
              <a:t/>
            </a:r>
            <a:br>
              <a:rPr lang="en-US" sz="3500"/>
            </a:br>
            <a:r>
              <a:rPr lang="en-US" sz="3500">
                <a:solidFill>
                  <a:srgbClr val="FFFFFF"/>
                </a:solidFill>
              </a:rPr>
              <a:t>1. Find a clique partner / gang</a:t>
            </a:r>
            <a:r>
              <a:rPr lang="en-US" sz="3500"/>
              <a:t/>
            </a:r>
            <a:br>
              <a:rPr lang="en-US" sz="3500"/>
            </a:br>
            <a:r>
              <a:rPr lang="en-US" sz="3500">
                <a:solidFill>
                  <a:srgbClr val="FFFFFF"/>
                </a:solidFill>
              </a:rPr>
              <a:t>2.  Research what you are interested</a:t>
            </a:r>
            <a:r>
              <a:rPr lang="en-US" sz="3500"/>
              <a:t/>
            </a:r>
            <a:br>
              <a:rPr lang="en-US" sz="3500"/>
            </a:br>
            <a:r>
              <a:rPr lang="en-US" sz="3500">
                <a:solidFill>
                  <a:srgbClr val="FFFFFF"/>
                </a:solidFill>
              </a:rPr>
              <a:t>3. Small goals (daily/weekly)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  <a:cs typeface="Calibri Light"/>
              </a:rPr>
              <a:t>4. Celebrate milestones</a:t>
            </a: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84B821C1-3522-4F33-DCF8-41ACEB49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3999" y="1411470"/>
            <a:ext cx="5462001" cy="4041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A22A9-72BE-452B-A538-98716F196F3F}"/>
              </a:ext>
            </a:extLst>
          </p:cNvPr>
          <p:cNvSpPr txBox="1"/>
          <p:nvPr/>
        </p:nvSpPr>
        <p:spPr>
          <a:xfrm>
            <a:off x="3647894" y="5253295"/>
            <a:ext cx="24481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40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C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6AECD-3F67-8F5E-519E-5B27B309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Research ideas Workshop: Objectives ?</a:t>
            </a:r>
          </a:p>
        </p:txBody>
      </p:sp>
      <p:pic>
        <p:nvPicPr>
          <p:cNvPr id="12" name="Picture 11" descr="People working on ideas">
            <a:extLst>
              <a:ext uri="{FF2B5EF4-FFF2-40B4-BE49-F238E27FC236}">
                <a16:creationId xmlns:a16="http://schemas.microsoft.com/office/drawing/2014/main" id="{60A3655A-82A2-A706-D285-9158D174B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2" r="17723" b="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6ACB96-0FE8-43A8-5427-4006618252D5}"/>
              </a:ext>
            </a:extLst>
          </p:cNvPr>
          <p:cNvSpPr txBox="1">
            <a:spLocks/>
          </p:cNvSpPr>
          <p:nvPr/>
        </p:nvSpPr>
        <p:spPr>
          <a:xfrm>
            <a:off x="8173212" y="2935243"/>
            <a:ext cx="3401568" cy="28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Font typeface="Arial" pitchFamily="34" charset="0"/>
              <a:buChar char=" "/>
            </a:pPr>
            <a:r>
              <a:rPr lang="en-US" sz="2800"/>
              <a:t>1. </a:t>
            </a:r>
            <a:r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 To list down research ideas that our staffs are interested with</a:t>
            </a:r>
          </a:p>
        </p:txBody>
      </p:sp>
    </p:spTree>
    <p:extLst>
      <p:ext uri="{BB962C8B-B14F-4D97-AF65-F5344CB8AC3E}">
        <p14:creationId xmlns:p14="http://schemas.microsoft.com/office/powerpoint/2010/main" val="307789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9B3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3A6F6-325E-806A-092A-3B0C8D6E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with longest list of research ideas</a:t>
            </a:r>
            <a:r>
              <a:rPr lang="en-US" sz="4400" dirty="0">
                <a:solidFill>
                  <a:srgbClr val="FFFFFF"/>
                </a:solidFill>
              </a:rPr>
              <a:t> (ratio to number of group member)</a:t>
            </a:r>
            <a:endParaRPr lang="en-US" sz="4400" kern="1200" spc="-120" baseline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B16C-5CA4-AEBF-2044-AAF6D7BF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latin typeface="+mj-lt"/>
              </a:rPr>
              <a:t>RM 100 KFC vouchers! </a:t>
            </a:r>
          </a:p>
        </p:txBody>
      </p:sp>
      <p:pic>
        <p:nvPicPr>
          <p:cNvPr id="4" name="Picture 4" descr="A picture containing cup, food, coffee, drink&#10;&#10;Description automatically generated">
            <a:extLst>
              <a:ext uri="{FF2B5EF4-FFF2-40B4-BE49-F238E27FC236}">
                <a16:creationId xmlns:a16="http://schemas.microsoft.com/office/drawing/2014/main" id="{700ECF12-44C6-762B-0AF3-6C4BA9F3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7132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19A2A-BF7E-64A2-46F5-49580CC8850E}"/>
              </a:ext>
            </a:extLst>
          </p:cNvPr>
          <p:cNvSpPr txBox="1"/>
          <p:nvPr/>
        </p:nvSpPr>
        <p:spPr>
          <a:xfrm>
            <a:off x="5233336" y="6657945"/>
            <a:ext cx="23086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95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Wall of advesive notes with one standing out">
            <a:extLst>
              <a:ext uri="{FF2B5EF4-FFF2-40B4-BE49-F238E27FC236}">
                <a16:creationId xmlns:a16="http://schemas.microsoft.com/office/drawing/2014/main" id="{F5F3A292-2E7B-EB16-3886-508E2BA5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3617A-8100-6AB7-CB8C-4F6B7873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77347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Reality check...are we capable to do all in the list? </a:t>
            </a:r>
          </a:p>
        </p:txBody>
      </p:sp>
    </p:spTree>
    <p:extLst>
      <p:ext uri="{BB962C8B-B14F-4D97-AF65-F5344CB8AC3E}">
        <p14:creationId xmlns:p14="http://schemas.microsoft.com/office/powerpoint/2010/main" val="401064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418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Metropolitan</vt:lpstr>
      <vt:lpstr>Inculcating Research culture at PASUM   </vt:lpstr>
      <vt:lpstr>What is our core business?</vt:lpstr>
      <vt:lpstr>But...are heavily evaluated on Research</vt:lpstr>
      <vt:lpstr>What is research? </vt:lpstr>
      <vt:lpstr>Daily activities that involves research</vt:lpstr>
      <vt:lpstr>How to make research journey an ease / enjoyable?  1. Find a clique partner / gang 2.  Research what you are interested 3. Small goals (daily/weekly) 4. Celebrate milestones</vt:lpstr>
      <vt:lpstr>Research ideas Workshop: Objectives ?</vt:lpstr>
      <vt:lpstr>Group with longest list of research ideas (ratio to number of group member)</vt:lpstr>
      <vt:lpstr>Reality check...are we capable to do all in the list? </vt:lpstr>
      <vt:lpstr>Why this is important for PASUM?</vt:lpstr>
      <vt:lpstr>Achieving Universiti Malaya </vt:lpstr>
      <vt:lpstr>Our Strength</vt:lpstr>
      <vt:lpstr>Workshop Tentative</vt:lpstr>
      <vt:lpstr>Enjoy the workshop!</vt:lpstr>
      <vt:lpstr>List of Research ideas  (Template) Group name: xx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BK1Lecturer</cp:lastModifiedBy>
  <cp:revision>8</cp:revision>
  <dcterms:created xsi:type="dcterms:W3CDTF">2023-05-17T01:25:13Z</dcterms:created>
  <dcterms:modified xsi:type="dcterms:W3CDTF">2023-06-01T03:19:29Z</dcterms:modified>
</cp:coreProperties>
</file>